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7" r:id="rId2"/>
    <p:sldId id="416" r:id="rId3"/>
    <p:sldId id="399" r:id="rId4"/>
    <p:sldId id="390" r:id="rId5"/>
    <p:sldId id="417" r:id="rId6"/>
    <p:sldId id="373" r:id="rId7"/>
    <p:sldId id="422" r:id="rId8"/>
    <p:sldId id="368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305" r:id="rId18"/>
    <p:sldId id="273" r:id="rId19"/>
    <p:sldId id="333" r:id="rId20"/>
    <p:sldId id="388" r:id="rId21"/>
    <p:sldId id="404" r:id="rId22"/>
    <p:sldId id="410" r:id="rId23"/>
    <p:sldId id="411" r:id="rId24"/>
    <p:sldId id="418" r:id="rId25"/>
    <p:sldId id="419" r:id="rId26"/>
    <p:sldId id="314" r:id="rId27"/>
    <p:sldId id="384" r:id="rId28"/>
    <p:sldId id="406" r:id="rId29"/>
    <p:sldId id="413" r:id="rId30"/>
    <p:sldId id="420" r:id="rId31"/>
    <p:sldId id="386" r:id="rId32"/>
    <p:sldId id="315" r:id="rId33"/>
    <p:sldId id="319" r:id="rId34"/>
    <p:sldId id="387" r:id="rId35"/>
    <p:sldId id="346" r:id="rId36"/>
    <p:sldId id="407" r:id="rId37"/>
    <p:sldId id="414" r:id="rId38"/>
    <p:sldId id="375" r:id="rId39"/>
    <p:sldId id="415" r:id="rId40"/>
    <p:sldId id="393" r:id="rId41"/>
    <p:sldId id="421" r:id="rId4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DA3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57E5F-CA2D-484A-9237-6D65A6D42BFE}" v="121" dt="2020-05-08T08:13:31.706"/>
    <p1510:client id="{CE615E96-0FF5-B849-8605-E2F099E6FC9B}" v="17" dt="2020-05-07T14:50:12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5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DCD67-7D3D-4C78-991A-3630902F21EC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B470A-C0D6-421B-9B35-FDB6B79BF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857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AA390-E559-445F-AF3E-11294269C233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097C6-B1DF-4DF9-AB26-B238B9C7B4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98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>
            <a:extLst>
              <a:ext uri="{FF2B5EF4-FFF2-40B4-BE49-F238E27FC236}">
                <a16:creationId xmlns:a16="http://schemas.microsoft.com/office/drawing/2014/main" id="{144E116A-6257-474D-8B91-0D872E1523E9}"/>
              </a:ext>
            </a:extLst>
          </p:cNvPr>
          <p:cNvSpPr/>
          <p:nvPr userDrawn="1"/>
        </p:nvSpPr>
        <p:spPr>
          <a:xfrm>
            <a:off x="0" y="0"/>
            <a:ext cx="12192000" cy="57490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781AFAC0-BCE3-5A41-9AED-1800BD1F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1222" y="710314"/>
            <a:ext cx="6855079" cy="478193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DDD924-29B6-6D4A-B66F-A3853DC8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041-ECAC-D446-835D-E9282DAF23FC}" type="datetimeFigureOut">
              <a:t>11-7-2023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4AC6B4-E8ED-0140-BD3B-DFB3193A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9B6941-49FD-9342-AF48-18C820FB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986C-C6F5-C643-BBA8-176357E28D83}" type="slidenum">
              <a:t>‹nr.›</a:t>
            </a:fld>
            <a:endParaRPr lang="nl-NL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62D43EE5-7F9B-D94A-BDB3-0E9F7EC9B638}"/>
              </a:ext>
            </a:extLst>
          </p:cNvPr>
          <p:cNvGrpSpPr/>
          <p:nvPr userDrawn="1"/>
        </p:nvGrpSpPr>
        <p:grpSpPr>
          <a:xfrm>
            <a:off x="10554732" y="5951901"/>
            <a:ext cx="1279063" cy="723557"/>
            <a:chOff x="4039999" y="2004968"/>
            <a:chExt cx="4585184" cy="2593807"/>
          </a:xfrm>
        </p:grpSpPr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A13EA7B8-5DEE-484A-BE36-8EE1321B26DF}"/>
                </a:ext>
              </a:extLst>
            </p:cNvPr>
            <p:cNvSpPr/>
            <p:nvPr userDrawn="1"/>
          </p:nvSpPr>
          <p:spPr>
            <a:xfrm>
              <a:off x="6816864" y="2754383"/>
              <a:ext cx="463278" cy="461631"/>
            </a:xfrm>
            <a:custGeom>
              <a:avLst/>
              <a:gdLst>
                <a:gd name="connsiteX0" fmla="*/ 230939 w 463277"/>
                <a:gd name="connsiteY0" fmla="*/ 100426 h 461630"/>
                <a:gd name="connsiteX1" fmla="*/ 361104 w 463277"/>
                <a:gd name="connsiteY1" fmla="*/ 228730 h 461630"/>
                <a:gd name="connsiteX2" fmla="*/ 232339 w 463277"/>
                <a:gd name="connsiteY2" fmla="*/ 358429 h 461630"/>
                <a:gd name="connsiteX3" fmla="*/ 102173 w 463277"/>
                <a:gd name="connsiteY3" fmla="*/ 230125 h 461630"/>
                <a:gd name="connsiteX4" fmla="*/ 230939 w 463277"/>
                <a:gd name="connsiteY4" fmla="*/ 100426 h 461630"/>
                <a:gd name="connsiteX5" fmla="*/ 230939 w 463277"/>
                <a:gd name="connsiteY5" fmla="*/ 14 h 461630"/>
                <a:gd name="connsiteX6" fmla="*/ 0 w 463277"/>
                <a:gd name="connsiteY6" fmla="*/ 231520 h 461630"/>
                <a:gd name="connsiteX7" fmla="*/ 232339 w 463277"/>
                <a:gd name="connsiteY7" fmla="*/ 461630 h 461630"/>
                <a:gd name="connsiteX8" fmla="*/ 463277 w 463277"/>
                <a:gd name="connsiteY8" fmla="*/ 230125 h 461630"/>
                <a:gd name="connsiteX9" fmla="*/ 230939 w 463277"/>
                <a:gd name="connsiteY9" fmla="*/ 14 h 461630"/>
                <a:gd name="connsiteX10" fmla="*/ 230939 w 463277"/>
                <a:gd name="connsiteY10" fmla="*/ 14 h 46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277" h="461630">
                  <a:moveTo>
                    <a:pt x="230939" y="100426"/>
                  </a:moveTo>
                  <a:cubicBezTo>
                    <a:pt x="302320" y="100426"/>
                    <a:pt x="361104" y="157605"/>
                    <a:pt x="361104" y="228730"/>
                  </a:cubicBezTo>
                  <a:cubicBezTo>
                    <a:pt x="361104" y="299856"/>
                    <a:pt x="303719" y="358429"/>
                    <a:pt x="232339" y="358429"/>
                  </a:cubicBezTo>
                  <a:cubicBezTo>
                    <a:pt x="160957" y="358429"/>
                    <a:pt x="102173" y="301250"/>
                    <a:pt x="102173" y="230125"/>
                  </a:cubicBezTo>
                  <a:cubicBezTo>
                    <a:pt x="102173" y="159000"/>
                    <a:pt x="159558" y="100426"/>
                    <a:pt x="230939" y="100426"/>
                  </a:cubicBezTo>
                  <a:moveTo>
                    <a:pt x="230939" y="14"/>
                  </a:moveTo>
                  <a:cubicBezTo>
                    <a:pt x="103572" y="14"/>
                    <a:pt x="0" y="103215"/>
                    <a:pt x="0" y="231520"/>
                  </a:cubicBezTo>
                  <a:cubicBezTo>
                    <a:pt x="0" y="358429"/>
                    <a:pt x="103572" y="461630"/>
                    <a:pt x="232339" y="461630"/>
                  </a:cubicBezTo>
                  <a:cubicBezTo>
                    <a:pt x="359705" y="461630"/>
                    <a:pt x="463277" y="358429"/>
                    <a:pt x="463277" y="230125"/>
                  </a:cubicBezTo>
                  <a:cubicBezTo>
                    <a:pt x="463277" y="101821"/>
                    <a:pt x="359705" y="-1381"/>
                    <a:pt x="230939" y="14"/>
                  </a:cubicBezTo>
                  <a:lnTo>
                    <a:pt x="230939" y="14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EDED5E4D-300E-1742-8993-1819E54516F5}"/>
                </a:ext>
              </a:extLst>
            </p:cNvPr>
            <p:cNvSpPr/>
            <p:nvPr userDrawn="1"/>
          </p:nvSpPr>
          <p:spPr>
            <a:xfrm>
              <a:off x="5392042" y="3398707"/>
              <a:ext cx="352706" cy="435117"/>
            </a:xfrm>
            <a:custGeom>
              <a:avLst/>
              <a:gdLst>
                <a:gd name="connsiteX0" fmla="*/ 228140 w 352706"/>
                <a:gd name="connsiteY0" fmla="*/ 89255 h 435118"/>
                <a:gd name="connsiteX1" fmla="*/ 228140 w 352706"/>
                <a:gd name="connsiteY1" fmla="*/ 435119 h 435118"/>
                <a:gd name="connsiteX2" fmla="*/ 123167 w 352706"/>
                <a:gd name="connsiteY2" fmla="*/ 435119 h 435118"/>
                <a:gd name="connsiteX3" fmla="*/ 123167 w 352706"/>
                <a:gd name="connsiteY3" fmla="*/ 89255 h 435118"/>
                <a:gd name="connsiteX4" fmla="*/ 0 w 352706"/>
                <a:gd name="connsiteY4" fmla="*/ 89255 h 435118"/>
                <a:gd name="connsiteX5" fmla="*/ 0 w 352706"/>
                <a:gd name="connsiteY5" fmla="*/ 0 h 435118"/>
                <a:gd name="connsiteX6" fmla="*/ 352707 w 352706"/>
                <a:gd name="connsiteY6" fmla="*/ 0 h 435118"/>
                <a:gd name="connsiteX7" fmla="*/ 352707 w 352706"/>
                <a:gd name="connsiteY7" fmla="*/ 89255 h 435118"/>
                <a:gd name="connsiteX8" fmla="*/ 228140 w 352706"/>
                <a:gd name="connsiteY8" fmla="*/ 89255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706" h="435118">
                  <a:moveTo>
                    <a:pt x="228140" y="89255"/>
                  </a:moveTo>
                  <a:lnTo>
                    <a:pt x="228140" y="435119"/>
                  </a:lnTo>
                  <a:lnTo>
                    <a:pt x="123167" y="435119"/>
                  </a:lnTo>
                  <a:lnTo>
                    <a:pt x="123167" y="89255"/>
                  </a:lnTo>
                  <a:lnTo>
                    <a:pt x="0" y="89255"/>
                  </a:lnTo>
                  <a:lnTo>
                    <a:pt x="0" y="0"/>
                  </a:lnTo>
                  <a:lnTo>
                    <a:pt x="352707" y="0"/>
                  </a:lnTo>
                  <a:lnTo>
                    <a:pt x="352707" y="89255"/>
                  </a:lnTo>
                  <a:lnTo>
                    <a:pt x="228140" y="89255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6774F8EC-9953-E24B-B37B-ACFD22F442FB}"/>
                </a:ext>
              </a:extLst>
            </p:cNvPr>
            <p:cNvSpPr/>
            <p:nvPr userDrawn="1"/>
          </p:nvSpPr>
          <p:spPr>
            <a:xfrm>
              <a:off x="6349386" y="3398707"/>
              <a:ext cx="396094" cy="435117"/>
            </a:xfrm>
            <a:custGeom>
              <a:avLst/>
              <a:gdLst>
                <a:gd name="connsiteX0" fmla="*/ 277126 w 396094"/>
                <a:gd name="connsiteY0" fmla="*/ 435119 h 435118"/>
                <a:gd name="connsiteX1" fmla="*/ 100773 w 396094"/>
                <a:gd name="connsiteY1" fmla="*/ 150618 h 435118"/>
                <a:gd name="connsiteX2" fmla="*/ 99374 w 396094"/>
                <a:gd name="connsiteY2" fmla="*/ 150618 h 435118"/>
                <a:gd name="connsiteX3" fmla="*/ 102173 w 396094"/>
                <a:gd name="connsiteY3" fmla="*/ 435119 h 435118"/>
                <a:gd name="connsiteX4" fmla="*/ 0 w 396094"/>
                <a:gd name="connsiteY4" fmla="*/ 435119 h 435118"/>
                <a:gd name="connsiteX5" fmla="*/ 0 w 396094"/>
                <a:gd name="connsiteY5" fmla="*/ 0 h 435118"/>
                <a:gd name="connsiteX6" fmla="*/ 120368 w 396094"/>
                <a:gd name="connsiteY6" fmla="*/ 0 h 435118"/>
                <a:gd name="connsiteX7" fmla="*/ 295322 w 396094"/>
                <a:gd name="connsiteY7" fmla="*/ 284501 h 435118"/>
                <a:gd name="connsiteX8" fmla="*/ 296721 w 396094"/>
                <a:gd name="connsiteY8" fmla="*/ 284501 h 435118"/>
                <a:gd name="connsiteX9" fmla="*/ 293922 w 396094"/>
                <a:gd name="connsiteY9" fmla="*/ 0 h 435118"/>
                <a:gd name="connsiteX10" fmla="*/ 396095 w 396094"/>
                <a:gd name="connsiteY10" fmla="*/ 0 h 435118"/>
                <a:gd name="connsiteX11" fmla="*/ 396095 w 396094"/>
                <a:gd name="connsiteY11" fmla="*/ 435119 h 435118"/>
                <a:gd name="connsiteX12" fmla="*/ 277126 w 396094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4" h="435118">
                  <a:moveTo>
                    <a:pt x="277126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6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9730C3A-A7F1-3143-8BCC-BEF1E0778403}"/>
                </a:ext>
              </a:extLst>
            </p:cNvPr>
            <p:cNvSpPr/>
            <p:nvPr userDrawn="1"/>
          </p:nvSpPr>
          <p:spPr>
            <a:xfrm>
              <a:off x="6865851" y="3398707"/>
              <a:ext cx="396094" cy="435117"/>
            </a:xfrm>
            <a:custGeom>
              <a:avLst/>
              <a:gdLst>
                <a:gd name="connsiteX0" fmla="*/ 277127 w 396095"/>
                <a:gd name="connsiteY0" fmla="*/ 435119 h 435118"/>
                <a:gd name="connsiteX1" fmla="*/ 100773 w 396095"/>
                <a:gd name="connsiteY1" fmla="*/ 150618 h 435118"/>
                <a:gd name="connsiteX2" fmla="*/ 99374 w 396095"/>
                <a:gd name="connsiteY2" fmla="*/ 150618 h 435118"/>
                <a:gd name="connsiteX3" fmla="*/ 102173 w 396095"/>
                <a:gd name="connsiteY3" fmla="*/ 435119 h 435118"/>
                <a:gd name="connsiteX4" fmla="*/ 0 w 396095"/>
                <a:gd name="connsiteY4" fmla="*/ 435119 h 435118"/>
                <a:gd name="connsiteX5" fmla="*/ 0 w 396095"/>
                <a:gd name="connsiteY5" fmla="*/ 0 h 435118"/>
                <a:gd name="connsiteX6" fmla="*/ 120368 w 396095"/>
                <a:gd name="connsiteY6" fmla="*/ 0 h 435118"/>
                <a:gd name="connsiteX7" fmla="*/ 295322 w 396095"/>
                <a:gd name="connsiteY7" fmla="*/ 284501 h 435118"/>
                <a:gd name="connsiteX8" fmla="*/ 296721 w 396095"/>
                <a:gd name="connsiteY8" fmla="*/ 284501 h 435118"/>
                <a:gd name="connsiteX9" fmla="*/ 293922 w 396095"/>
                <a:gd name="connsiteY9" fmla="*/ 0 h 435118"/>
                <a:gd name="connsiteX10" fmla="*/ 396095 w 396095"/>
                <a:gd name="connsiteY10" fmla="*/ 0 h 435118"/>
                <a:gd name="connsiteX11" fmla="*/ 396095 w 396095"/>
                <a:gd name="connsiteY11" fmla="*/ 435119 h 435118"/>
                <a:gd name="connsiteX12" fmla="*/ 277127 w 396095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5" h="435118">
                  <a:moveTo>
                    <a:pt x="277127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7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4B1C4984-8C71-EB46-8F1E-BC810A7089CD}"/>
                </a:ext>
              </a:extLst>
            </p:cNvPr>
            <p:cNvSpPr/>
            <p:nvPr userDrawn="1"/>
          </p:nvSpPr>
          <p:spPr>
            <a:xfrm>
              <a:off x="7329126" y="3398707"/>
              <a:ext cx="467474" cy="435117"/>
            </a:xfrm>
            <a:custGeom>
              <a:avLst/>
              <a:gdLst>
                <a:gd name="connsiteX0" fmla="*/ 349907 w 467475"/>
                <a:gd name="connsiteY0" fmla="*/ 435119 h 435118"/>
                <a:gd name="connsiteX1" fmla="*/ 316316 w 467475"/>
                <a:gd name="connsiteY1" fmla="*/ 350048 h 435118"/>
                <a:gd name="connsiteX2" fmla="*/ 146961 w 467475"/>
                <a:gd name="connsiteY2" fmla="*/ 350048 h 435118"/>
                <a:gd name="connsiteX3" fmla="*/ 114770 w 467475"/>
                <a:gd name="connsiteY3" fmla="*/ 435119 h 435118"/>
                <a:gd name="connsiteX4" fmla="*/ 0 w 467475"/>
                <a:gd name="connsiteY4" fmla="*/ 435119 h 435118"/>
                <a:gd name="connsiteX5" fmla="*/ 183351 w 467475"/>
                <a:gd name="connsiteY5" fmla="*/ 0 h 435118"/>
                <a:gd name="connsiteX6" fmla="*/ 285524 w 467475"/>
                <a:gd name="connsiteY6" fmla="*/ 0 h 435118"/>
                <a:gd name="connsiteX7" fmla="*/ 467476 w 467475"/>
                <a:gd name="connsiteY7" fmla="*/ 435119 h 435118"/>
                <a:gd name="connsiteX8" fmla="*/ 349907 w 467475"/>
                <a:gd name="connsiteY8" fmla="*/ 435119 h 435118"/>
                <a:gd name="connsiteX9" fmla="*/ 232338 w 467475"/>
                <a:gd name="connsiteY9" fmla="*/ 115753 h 435118"/>
                <a:gd name="connsiteX10" fmla="*/ 176353 w 467475"/>
                <a:gd name="connsiteY10" fmla="*/ 264976 h 435118"/>
                <a:gd name="connsiteX11" fmla="*/ 285524 w 467475"/>
                <a:gd name="connsiteY11" fmla="*/ 264976 h 435118"/>
                <a:gd name="connsiteX12" fmla="*/ 232338 w 467475"/>
                <a:gd name="connsiteY12" fmla="*/ 115753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7475" h="435118">
                  <a:moveTo>
                    <a:pt x="349907" y="435119"/>
                  </a:moveTo>
                  <a:lnTo>
                    <a:pt x="316316" y="350048"/>
                  </a:lnTo>
                  <a:lnTo>
                    <a:pt x="146961" y="350048"/>
                  </a:lnTo>
                  <a:lnTo>
                    <a:pt x="114770" y="435119"/>
                  </a:lnTo>
                  <a:lnTo>
                    <a:pt x="0" y="435119"/>
                  </a:lnTo>
                  <a:lnTo>
                    <a:pt x="183351" y="0"/>
                  </a:lnTo>
                  <a:lnTo>
                    <a:pt x="285524" y="0"/>
                  </a:lnTo>
                  <a:lnTo>
                    <a:pt x="467476" y="435119"/>
                  </a:lnTo>
                  <a:lnTo>
                    <a:pt x="349907" y="435119"/>
                  </a:lnTo>
                  <a:close/>
                  <a:moveTo>
                    <a:pt x="232338" y="115753"/>
                  </a:moveTo>
                  <a:lnTo>
                    <a:pt x="176353" y="264976"/>
                  </a:lnTo>
                  <a:lnTo>
                    <a:pt x="285524" y="264976"/>
                  </a:lnTo>
                  <a:lnTo>
                    <a:pt x="232338" y="115753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6601F86E-232A-4649-837C-EF37F82D3E3E}"/>
                </a:ext>
              </a:extLst>
            </p:cNvPr>
            <p:cNvSpPr/>
            <p:nvPr userDrawn="1"/>
          </p:nvSpPr>
          <p:spPr>
            <a:xfrm>
              <a:off x="7863784" y="3398707"/>
              <a:ext cx="305119" cy="435117"/>
            </a:xfrm>
            <a:custGeom>
              <a:avLst/>
              <a:gdLst>
                <a:gd name="connsiteX0" fmla="*/ 0 w 305119"/>
                <a:gd name="connsiteY0" fmla="*/ 435119 h 435118"/>
                <a:gd name="connsiteX1" fmla="*/ 0 w 305119"/>
                <a:gd name="connsiteY1" fmla="*/ 0 h 435118"/>
                <a:gd name="connsiteX2" fmla="*/ 293922 w 305119"/>
                <a:gd name="connsiteY2" fmla="*/ 0 h 435118"/>
                <a:gd name="connsiteX3" fmla="*/ 293922 w 305119"/>
                <a:gd name="connsiteY3" fmla="*/ 87861 h 435118"/>
                <a:gd name="connsiteX4" fmla="*/ 102173 w 305119"/>
                <a:gd name="connsiteY4" fmla="*/ 87861 h 435118"/>
                <a:gd name="connsiteX5" fmla="*/ 102173 w 305119"/>
                <a:gd name="connsiteY5" fmla="*/ 170143 h 435118"/>
                <a:gd name="connsiteX6" fmla="*/ 284125 w 305119"/>
                <a:gd name="connsiteY6" fmla="*/ 170143 h 435118"/>
                <a:gd name="connsiteX7" fmla="*/ 284125 w 305119"/>
                <a:gd name="connsiteY7" fmla="*/ 253819 h 435118"/>
                <a:gd name="connsiteX8" fmla="*/ 102173 w 305119"/>
                <a:gd name="connsiteY8" fmla="*/ 253819 h 435118"/>
                <a:gd name="connsiteX9" fmla="*/ 102173 w 305119"/>
                <a:gd name="connsiteY9" fmla="*/ 344469 h 435118"/>
                <a:gd name="connsiteX10" fmla="*/ 305119 w 305119"/>
                <a:gd name="connsiteY10" fmla="*/ 344469 h 435118"/>
                <a:gd name="connsiteX11" fmla="*/ 305119 w 305119"/>
                <a:gd name="connsiteY11" fmla="*/ 433724 h 435118"/>
                <a:gd name="connsiteX12" fmla="*/ 0 w 305119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9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A99A9C59-4FC3-B04F-9CDB-5646E57EB456}"/>
                </a:ext>
              </a:extLst>
            </p:cNvPr>
            <p:cNvSpPr/>
            <p:nvPr userDrawn="1"/>
          </p:nvSpPr>
          <p:spPr>
            <a:xfrm>
              <a:off x="8268277" y="3398707"/>
              <a:ext cx="356906" cy="436512"/>
            </a:xfrm>
            <a:custGeom>
              <a:avLst/>
              <a:gdLst>
                <a:gd name="connsiteX0" fmla="*/ 235138 w 356905"/>
                <a:gd name="connsiteY0" fmla="*/ 435119 h 436513"/>
                <a:gd name="connsiteX1" fmla="*/ 139963 w 356905"/>
                <a:gd name="connsiteY1" fmla="*/ 262187 h 436513"/>
                <a:gd name="connsiteX2" fmla="*/ 103572 w 356905"/>
                <a:gd name="connsiteY2" fmla="*/ 262187 h 436513"/>
                <a:gd name="connsiteX3" fmla="*/ 103572 w 356905"/>
                <a:gd name="connsiteY3" fmla="*/ 435119 h 436513"/>
                <a:gd name="connsiteX4" fmla="*/ 0 w 356905"/>
                <a:gd name="connsiteY4" fmla="*/ 435119 h 436513"/>
                <a:gd name="connsiteX5" fmla="*/ 0 w 356905"/>
                <a:gd name="connsiteY5" fmla="*/ 0 h 436513"/>
                <a:gd name="connsiteX6" fmla="*/ 166556 w 356905"/>
                <a:gd name="connsiteY6" fmla="*/ 0 h 436513"/>
                <a:gd name="connsiteX7" fmla="*/ 228139 w 356905"/>
                <a:gd name="connsiteY7" fmla="*/ 6973 h 436513"/>
                <a:gd name="connsiteX8" fmla="*/ 281325 w 356905"/>
                <a:gd name="connsiteY8" fmla="*/ 29287 h 436513"/>
                <a:gd name="connsiteX9" fmla="*/ 319115 w 356905"/>
                <a:gd name="connsiteY9" fmla="*/ 69731 h 436513"/>
                <a:gd name="connsiteX10" fmla="*/ 333112 w 356905"/>
                <a:gd name="connsiteY10" fmla="*/ 132488 h 436513"/>
                <a:gd name="connsiteX11" fmla="*/ 309318 w 356905"/>
                <a:gd name="connsiteY11" fmla="*/ 206403 h 436513"/>
                <a:gd name="connsiteX12" fmla="*/ 242136 w 356905"/>
                <a:gd name="connsiteY12" fmla="*/ 249636 h 436513"/>
                <a:gd name="connsiteX13" fmla="*/ 356905 w 356905"/>
                <a:gd name="connsiteY13" fmla="*/ 436513 h 436513"/>
                <a:gd name="connsiteX14" fmla="*/ 235138 w 356905"/>
                <a:gd name="connsiteY14" fmla="*/ 435119 h 436513"/>
                <a:gd name="connsiteX15" fmla="*/ 230939 w 356905"/>
                <a:gd name="connsiteY15" fmla="*/ 133883 h 436513"/>
                <a:gd name="connsiteX16" fmla="*/ 223941 w 356905"/>
                <a:gd name="connsiteY16" fmla="*/ 108780 h 436513"/>
                <a:gd name="connsiteX17" fmla="*/ 207145 w 356905"/>
                <a:gd name="connsiteY17" fmla="*/ 93439 h 436513"/>
                <a:gd name="connsiteX18" fmla="*/ 184751 w 356905"/>
                <a:gd name="connsiteY18" fmla="*/ 86466 h 436513"/>
                <a:gd name="connsiteX19" fmla="*/ 159558 w 356905"/>
                <a:gd name="connsiteY19" fmla="*/ 85071 h 436513"/>
                <a:gd name="connsiteX20" fmla="*/ 103572 w 356905"/>
                <a:gd name="connsiteY20" fmla="*/ 85071 h 436513"/>
                <a:gd name="connsiteX21" fmla="*/ 103572 w 356905"/>
                <a:gd name="connsiteY21" fmla="*/ 186878 h 436513"/>
                <a:gd name="connsiteX22" fmla="*/ 153959 w 356905"/>
                <a:gd name="connsiteY22" fmla="*/ 186878 h 436513"/>
                <a:gd name="connsiteX23" fmla="*/ 180552 w 356905"/>
                <a:gd name="connsiteY23" fmla="*/ 184089 h 436513"/>
                <a:gd name="connsiteX24" fmla="*/ 205745 w 356905"/>
                <a:gd name="connsiteY24" fmla="*/ 175721 h 436513"/>
                <a:gd name="connsiteX25" fmla="*/ 223941 w 356905"/>
                <a:gd name="connsiteY25" fmla="*/ 160380 h 436513"/>
                <a:gd name="connsiteX26" fmla="*/ 230939 w 356905"/>
                <a:gd name="connsiteY26" fmla="*/ 133883 h 4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6905" h="436513">
                  <a:moveTo>
                    <a:pt x="235138" y="435119"/>
                  </a:moveTo>
                  <a:lnTo>
                    <a:pt x="139963" y="262187"/>
                  </a:lnTo>
                  <a:lnTo>
                    <a:pt x="103572" y="262187"/>
                  </a:lnTo>
                  <a:lnTo>
                    <a:pt x="103572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6556" y="0"/>
                  </a:lnTo>
                  <a:cubicBezTo>
                    <a:pt x="187550" y="0"/>
                    <a:pt x="208545" y="2789"/>
                    <a:pt x="228139" y="6973"/>
                  </a:cubicBezTo>
                  <a:cubicBezTo>
                    <a:pt x="247734" y="11157"/>
                    <a:pt x="265930" y="18130"/>
                    <a:pt x="281325" y="29287"/>
                  </a:cubicBezTo>
                  <a:cubicBezTo>
                    <a:pt x="296721" y="40444"/>
                    <a:pt x="309318" y="52995"/>
                    <a:pt x="319115" y="69731"/>
                  </a:cubicBezTo>
                  <a:cubicBezTo>
                    <a:pt x="328913" y="86466"/>
                    <a:pt x="333112" y="107385"/>
                    <a:pt x="333112" y="132488"/>
                  </a:cubicBezTo>
                  <a:cubicBezTo>
                    <a:pt x="333112" y="161775"/>
                    <a:pt x="324714" y="186878"/>
                    <a:pt x="309318" y="206403"/>
                  </a:cubicBezTo>
                  <a:cubicBezTo>
                    <a:pt x="293922" y="225927"/>
                    <a:pt x="271528" y="241268"/>
                    <a:pt x="242136" y="249636"/>
                  </a:cubicBezTo>
                  <a:lnTo>
                    <a:pt x="356905" y="436513"/>
                  </a:lnTo>
                  <a:lnTo>
                    <a:pt x="235138" y="435119"/>
                  </a:lnTo>
                  <a:close/>
                  <a:moveTo>
                    <a:pt x="230939" y="133883"/>
                  </a:moveTo>
                  <a:cubicBezTo>
                    <a:pt x="230939" y="124120"/>
                    <a:pt x="228139" y="115753"/>
                    <a:pt x="223941" y="108780"/>
                  </a:cubicBezTo>
                  <a:cubicBezTo>
                    <a:pt x="219741" y="101807"/>
                    <a:pt x="214143" y="97623"/>
                    <a:pt x="207145" y="93439"/>
                  </a:cubicBezTo>
                  <a:cubicBezTo>
                    <a:pt x="200147" y="89255"/>
                    <a:pt x="193149" y="87861"/>
                    <a:pt x="184751" y="86466"/>
                  </a:cubicBezTo>
                  <a:cubicBezTo>
                    <a:pt x="176353" y="85071"/>
                    <a:pt x="167955" y="85071"/>
                    <a:pt x="159558" y="85071"/>
                  </a:cubicBezTo>
                  <a:lnTo>
                    <a:pt x="103572" y="85071"/>
                  </a:lnTo>
                  <a:lnTo>
                    <a:pt x="103572" y="186878"/>
                  </a:lnTo>
                  <a:lnTo>
                    <a:pt x="153959" y="186878"/>
                  </a:lnTo>
                  <a:cubicBezTo>
                    <a:pt x="162357" y="186878"/>
                    <a:pt x="172154" y="185483"/>
                    <a:pt x="180552" y="184089"/>
                  </a:cubicBezTo>
                  <a:cubicBezTo>
                    <a:pt x="188950" y="182694"/>
                    <a:pt x="197347" y="179905"/>
                    <a:pt x="205745" y="175721"/>
                  </a:cubicBezTo>
                  <a:cubicBezTo>
                    <a:pt x="212743" y="171537"/>
                    <a:pt x="219741" y="167353"/>
                    <a:pt x="223941" y="160380"/>
                  </a:cubicBezTo>
                  <a:cubicBezTo>
                    <a:pt x="228139" y="153407"/>
                    <a:pt x="230939" y="145040"/>
                    <a:pt x="230939" y="133883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7E37000F-36BC-EA44-93EF-76D9A9D81A6A}"/>
                </a:ext>
              </a:extLst>
            </p:cNvPr>
            <p:cNvSpPr/>
            <p:nvPr/>
          </p:nvSpPr>
          <p:spPr>
            <a:xfrm>
              <a:off x="5031633" y="3382845"/>
              <a:ext cx="1217960" cy="1215930"/>
            </a:xfrm>
            <a:custGeom>
              <a:avLst/>
              <a:gdLst>
                <a:gd name="connsiteX0" fmla="*/ 356209 w 1217960"/>
                <a:gd name="connsiteY0" fmla="*/ 999065 h 1215930"/>
                <a:gd name="connsiteX1" fmla="*/ 217645 w 1217960"/>
                <a:gd name="connsiteY1" fmla="*/ 1116212 h 1215930"/>
                <a:gd name="connsiteX2" fmla="*/ 100076 w 1217960"/>
                <a:gd name="connsiteY2" fmla="*/ 978146 h 1215930"/>
                <a:gd name="connsiteX3" fmla="*/ 238640 w 1217960"/>
                <a:gd name="connsiteY3" fmla="*/ 860998 h 1215930"/>
                <a:gd name="connsiteX4" fmla="*/ 356209 w 1217960"/>
                <a:gd name="connsiteY4" fmla="*/ 999065 h 1215930"/>
                <a:gd name="connsiteX5" fmla="*/ 861475 w 1217960"/>
                <a:gd name="connsiteY5" fmla="*/ 421696 h 1215930"/>
                <a:gd name="connsiteX6" fmla="*/ 967847 w 1217960"/>
                <a:gd name="connsiteY6" fmla="*/ 457956 h 1215930"/>
                <a:gd name="connsiteX7" fmla="*/ 1036428 w 1217960"/>
                <a:gd name="connsiteY7" fmla="*/ 453772 h 1215930"/>
                <a:gd name="connsiteX8" fmla="*/ 1212782 w 1217960"/>
                <a:gd name="connsiteY8" fmla="*/ 180428 h 1215930"/>
                <a:gd name="connsiteX9" fmla="*/ 1007036 w 1217960"/>
                <a:gd name="connsiteY9" fmla="*/ 523 h 1215930"/>
                <a:gd name="connsiteX10" fmla="*/ 938454 w 1217960"/>
                <a:gd name="connsiteY10" fmla="*/ 4707 h 1215930"/>
                <a:gd name="connsiteX11" fmla="*/ 762101 w 1217960"/>
                <a:gd name="connsiteY11" fmla="*/ 278051 h 1215930"/>
                <a:gd name="connsiteX12" fmla="*/ 795692 w 1217960"/>
                <a:gd name="connsiteY12" fmla="*/ 354754 h 1215930"/>
                <a:gd name="connsiteX13" fmla="*/ 354809 w 1217960"/>
                <a:gd name="connsiteY13" fmla="*/ 795452 h 1215930"/>
                <a:gd name="connsiteX14" fmla="*/ 248437 w 1217960"/>
                <a:gd name="connsiteY14" fmla="*/ 759192 h 1215930"/>
                <a:gd name="connsiteX15" fmla="*/ 703 w 1217960"/>
                <a:gd name="connsiteY15" fmla="*/ 968384 h 1215930"/>
                <a:gd name="connsiteX16" fmla="*/ 210647 w 1217960"/>
                <a:gd name="connsiteY16" fmla="*/ 1215230 h 1215930"/>
                <a:gd name="connsiteX17" fmla="*/ 458381 w 1217960"/>
                <a:gd name="connsiteY17" fmla="*/ 1006038 h 1215930"/>
                <a:gd name="connsiteX18" fmla="*/ 420592 w 1217960"/>
                <a:gd name="connsiteY18" fmla="*/ 860998 h 1215930"/>
                <a:gd name="connsiteX19" fmla="*/ 861475 w 1217960"/>
                <a:gd name="connsiteY19" fmla="*/ 421696 h 1215930"/>
                <a:gd name="connsiteX20" fmla="*/ 1095213 w 1217960"/>
                <a:gd name="connsiteY20" fmla="*/ 300365 h 1215930"/>
                <a:gd name="connsiteX21" fmla="*/ 1014034 w 1217960"/>
                <a:gd name="connsiteY21" fmla="*/ 356149 h 1215930"/>
                <a:gd name="connsiteX22" fmla="*/ 976244 w 1217960"/>
                <a:gd name="connsiteY22" fmla="*/ 358938 h 1215930"/>
                <a:gd name="connsiteX23" fmla="*/ 861475 w 1217960"/>
                <a:gd name="connsiteY23" fmla="*/ 258526 h 1215930"/>
                <a:gd name="connsiteX24" fmla="*/ 878270 w 1217960"/>
                <a:gd name="connsiteY24" fmla="*/ 162298 h 1215930"/>
                <a:gd name="connsiteX25" fmla="*/ 959449 w 1217960"/>
                <a:gd name="connsiteY25" fmla="*/ 106513 h 1215930"/>
                <a:gd name="connsiteX26" fmla="*/ 997239 w 1217960"/>
                <a:gd name="connsiteY26" fmla="*/ 103724 h 1215930"/>
                <a:gd name="connsiteX27" fmla="*/ 1112008 w 1217960"/>
                <a:gd name="connsiteY27" fmla="*/ 204136 h 1215930"/>
                <a:gd name="connsiteX28" fmla="*/ 1095213 w 1217960"/>
                <a:gd name="connsiteY28" fmla="*/ 300365 h 121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7960" h="1215930">
                  <a:moveTo>
                    <a:pt x="356209" y="999065"/>
                  </a:moveTo>
                  <a:cubicBezTo>
                    <a:pt x="350610" y="1070190"/>
                    <a:pt x="287627" y="1121791"/>
                    <a:pt x="217645" y="1116212"/>
                  </a:cubicBezTo>
                  <a:cubicBezTo>
                    <a:pt x="146264" y="1110634"/>
                    <a:pt x="94478" y="1047877"/>
                    <a:pt x="100076" y="978146"/>
                  </a:cubicBezTo>
                  <a:cubicBezTo>
                    <a:pt x="105675" y="907021"/>
                    <a:pt x="168658" y="855420"/>
                    <a:pt x="238640" y="860998"/>
                  </a:cubicBezTo>
                  <a:cubicBezTo>
                    <a:pt x="310021" y="866577"/>
                    <a:pt x="361807" y="929335"/>
                    <a:pt x="356209" y="999065"/>
                  </a:cubicBezTo>
                  <a:close/>
                  <a:moveTo>
                    <a:pt x="861475" y="421696"/>
                  </a:moveTo>
                  <a:cubicBezTo>
                    <a:pt x="893666" y="442615"/>
                    <a:pt x="930056" y="455167"/>
                    <a:pt x="967847" y="457956"/>
                  </a:cubicBezTo>
                  <a:cubicBezTo>
                    <a:pt x="990240" y="459350"/>
                    <a:pt x="1012635" y="457956"/>
                    <a:pt x="1036428" y="453772"/>
                  </a:cubicBezTo>
                  <a:cubicBezTo>
                    <a:pt x="1160995" y="427274"/>
                    <a:pt x="1239375" y="304548"/>
                    <a:pt x="1212782" y="180428"/>
                  </a:cubicBezTo>
                  <a:cubicBezTo>
                    <a:pt x="1190388" y="80016"/>
                    <a:pt x="1105010" y="8891"/>
                    <a:pt x="1007036" y="523"/>
                  </a:cubicBezTo>
                  <a:cubicBezTo>
                    <a:pt x="984642" y="-872"/>
                    <a:pt x="962248" y="523"/>
                    <a:pt x="938454" y="4707"/>
                  </a:cubicBezTo>
                  <a:cubicBezTo>
                    <a:pt x="813887" y="31204"/>
                    <a:pt x="735508" y="153930"/>
                    <a:pt x="762101" y="278051"/>
                  </a:cubicBezTo>
                  <a:cubicBezTo>
                    <a:pt x="767700" y="305943"/>
                    <a:pt x="780296" y="332441"/>
                    <a:pt x="795692" y="354754"/>
                  </a:cubicBezTo>
                  <a:lnTo>
                    <a:pt x="354809" y="795452"/>
                  </a:lnTo>
                  <a:cubicBezTo>
                    <a:pt x="324017" y="774533"/>
                    <a:pt x="287627" y="761981"/>
                    <a:pt x="248437" y="759192"/>
                  </a:cubicBezTo>
                  <a:cubicBezTo>
                    <a:pt x="122471" y="749430"/>
                    <a:pt x="10500" y="842868"/>
                    <a:pt x="703" y="968384"/>
                  </a:cubicBezTo>
                  <a:cubicBezTo>
                    <a:pt x="-9095" y="1093899"/>
                    <a:pt x="84681" y="1205468"/>
                    <a:pt x="210647" y="1215230"/>
                  </a:cubicBezTo>
                  <a:cubicBezTo>
                    <a:pt x="336614" y="1224992"/>
                    <a:pt x="448584" y="1131553"/>
                    <a:pt x="458381" y="1006038"/>
                  </a:cubicBezTo>
                  <a:cubicBezTo>
                    <a:pt x="462580" y="953043"/>
                    <a:pt x="448584" y="902837"/>
                    <a:pt x="420592" y="860998"/>
                  </a:cubicBezTo>
                  <a:lnTo>
                    <a:pt x="861475" y="421696"/>
                  </a:lnTo>
                  <a:close/>
                  <a:moveTo>
                    <a:pt x="1095213" y="300365"/>
                  </a:moveTo>
                  <a:cubicBezTo>
                    <a:pt x="1077017" y="329651"/>
                    <a:pt x="1047625" y="349176"/>
                    <a:pt x="1014034" y="356149"/>
                  </a:cubicBezTo>
                  <a:cubicBezTo>
                    <a:pt x="1001438" y="358938"/>
                    <a:pt x="988841" y="360333"/>
                    <a:pt x="976244" y="358938"/>
                  </a:cubicBezTo>
                  <a:cubicBezTo>
                    <a:pt x="920259" y="354754"/>
                    <a:pt x="872672" y="314311"/>
                    <a:pt x="861475" y="258526"/>
                  </a:cubicBezTo>
                  <a:cubicBezTo>
                    <a:pt x="854477" y="225055"/>
                    <a:pt x="860075" y="190190"/>
                    <a:pt x="878270" y="162298"/>
                  </a:cubicBezTo>
                  <a:cubicBezTo>
                    <a:pt x="896465" y="134406"/>
                    <a:pt x="925858" y="113487"/>
                    <a:pt x="959449" y="106513"/>
                  </a:cubicBezTo>
                  <a:cubicBezTo>
                    <a:pt x="972045" y="103724"/>
                    <a:pt x="984642" y="102330"/>
                    <a:pt x="997239" y="103724"/>
                  </a:cubicBezTo>
                  <a:cubicBezTo>
                    <a:pt x="1053224" y="107908"/>
                    <a:pt x="1100811" y="148352"/>
                    <a:pt x="1112008" y="204136"/>
                  </a:cubicBezTo>
                  <a:cubicBezTo>
                    <a:pt x="1120406" y="237607"/>
                    <a:pt x="1113408" y="271078"/>
                    <a:pt x="1095213" y="300365"/>
                  </a:cubicBezTo>
                  <a:close/>
                </a:path>
              </a:pathLst>
            </a:custGeom>
            <a:solidFill>
              <a:srgbClr val="008DA4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7F52E77E-8E7D-1845-8EFA-02CB66BCDB82}"/>
                </a:ext>
              </a:extLst>
            </p:cNvPr>
            <p:cNvSpPr/>
            <p:nvPr userDrawn="1"/>
          </p:nvSpPr>
          <p:spPr>
            <a:xfrm>
              <a:off x="4039999" y="2771133"/>
              <a:ext cx="330311" cy="435117"/>
            </a:xfrm>
            <a:custGeom>
              <a:avLst/>
              <a:gdLst>
                <a:gd name="connsiteX0" fmla="*/ 330312 w 330312"/>
                <a:gd name="connsiteY0" fmla="*/ 133883 h 435118"/>
                <a:gd name="connsiteX1" fmla="*/ 316316 w 330312"/>
                <a:gd name="connsiteY1" fmla="*/ 198035 h 435118"/>
                <a:gd name="connsiteX2" fmla="*/ 278526 w 330312"/>
                <a:gd name="connsiteY2" fmla="*/ 239873 h 435118"/>
                <a:gd name="connsiteX3" fmla="*/ 222541 w 330312"/>
                <a:gd name="connsiteY3" fmla="*/ 263582 h 435118"/>
                <a:gd name="connsiteX4" fmla="*/ 156758 w 330312"/>
                <a:gd name="connsiteY4" fmla="*/ 270555 h 435118"/>
                <a:gd name="connsiteX5" fmla="*/ 104972 w 330312"/>
                <a:gd name="connsiteY5" fmla="*/ 270555 h 435118"/>
                <a:gd name="connsiteX6" fmla="*/ 104972 w 330312"/>
                <a:gd name="connsiteY6" fmla="*/ 435119 h 435118"/>
                <a:gd name="connsiteX7" fmla="*/ 0 w 330312"/>
                <a:gd name="connsiteY7" fmla="*/ 435119 h 435118"/>
                <a:gd name="connsiteX8" fmla="*/ 0 w 330312"/>
                <a:gd name="connsiteY8" fmla="*/ 0 h 435118"/>
                <a:gd name="connsiteX9" fmla="*/ 160957 w 330312"/>
                <a:gd name="connsiteY9" fmla="*/ 0 h 435118"/>
                <a:gd name="connsiteX10" fmla="*/ 228140 w 330312"/>
                <a:gd name="connsiteY10" fmla="*/ 6973 h 435118"/>
                <a:gd name="connsiteX11" fmla="*/ 282725 w 330312"/>
                <a:gd name="connsiteY11" fmla="*/ 29287 h 435118"/>
                <a:gd name="connsiteX12" fmla="*/ 319115 w 330312"/>
                <a:gd name="connsiteY12" fmla="*/ 71125 h 435118"/>
                <a:gd name="connsiteX13" fmla="*/ 330312 w 330312"/>
                <a:gd name="connsiteY13" fmla="*/ 133883 h 435118"/>
                <a:gd name="connsiteX14" fmla="*/ 223941 w 330312"/>
                <a:gd name="connsiteY14" fmla="*/ 135277 h 435118"/>
                <a:gd name="connsiteX15" fmla="*/ 218342 w 330312"/>
                <a:gd name="connsiteY15" fmla="*/ 110174 h 435118"/>
                <a:gd name="connsiteX16" fmla="*/ 201547 w 330312"/>
                <a:gd name="connsiteY16" fmla="*/ 94834 h 435118"/>
                <a:gd name="connsiteX17" fmla="*/ 177753 w 330312"/>
                <a:gd name="connsiteY17" fmla="*/ 87861 h 435118"/>
                <a:gd name="connsiteX18" fmla="*/ 149760 w 330312"/>
                <a:gd name="connsiteY18" fmla="*/ 86466 h 435118"/>
                <a:gd name="connsiteX19" fmla="*/ 103573 w 330312"/>
                <a:gd name="connsiteY19" fmla="*/ 86466 h 435118"/>
                <a:gd name="connsiteX20" fmla="*/ 103573 w 330312"/>
                <a:gd name="connsiteY20" fmla="*/ 189667 h 435118"/>
                <a:gd name="connsiteX21" fmla="*/ 148361 w 330312"/>
                <a:gd name="connsiteY21" fmla="*/ 189667 h 435118"/>
                <a:gd name="connsiteX22" fmla="*/ 176353 w 330312"/>
                <a:gd name="connsiteY22" fmla="*/ 186878 h 435118"/>
                <a:gd name="connsiteX23" fmla="*/ 200147 w 330312"/>
                <a:gd name="connsiteY23" fmla="*/ 178510 h 435118"/>
                <a:gd name="connsiteX24" fmla="*/ 216943 w 330312"/>
                <a:gd name="connsiteY24" fmla="*/ 161775 h 435118"/>
                <a:gd name="connsiteX25" fmla="*/ 223941 w 330312"/>
                <a:gd name="connsiteY25" fmla="*/ 135277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0312" h="435118">
                  <a:moveTo>
                    <a:pt x="330312" y="133883"/>
                  </a:moveTo>
                  <a:cubicBezTo>
                    <a:pt x="330312" y="158986"/>
                    <a:pt x="326114" y="181300"/>
                    <a:pt x="316316" y="198035"/>
                  </a:cubicBezTo>
                  <a:cubicBezTo>
                    <a:pt x="306519" y="214770"/>
                    <a:pt x="293922" y="230111"/>
                    <a:pt x="278526" y="239873"/>
                  </a:cubicBezTo>
                  <a:cubicBezTo>
                    <a:pt x="263130" y="251030"/>
                    <a:pt x="243535" y="258003"/>
                    <a:pt x="222541" y="263582"/>
                  </a:cubicBezTo>
                  <a:cubicBezTo>
                    <a:pt x="201547" y="269160"/>
                    <a:pt x="179153" y="270555"/>
                    <a:pt x="156758" y="270555"/>
                  </a:cubicBezTo>
                  <a:lnTo>
                    <a:pt x="104972" y="270555"/>
                  </a:lnTo>
                  <a:lnTo>
                    <a:pt x="104972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0957" y="0"/>
                  </a:lnTo>
                  <a:cubicBezTo>
                    <a:pt x="184751" y="0"/>
                    <a:pt x="207145" y="2789"/>
                    <a:pt x="228140" y="6973"/>
                  </a:cubicBezTo>
                  <a:cubicBezTo>
                    <a:pt x="249134" y="11157"/>
                    <a:pt x="267329" y="19525"/>
                    <a:pt x="282725" y="29287"/>
                  </a:cubicBezTo>
                  <a:cubicBezTo>
                    <a:pt x="298121" y="40444"/>
                    <a:pt x="310718" y="52995"/>
                    <a:pt x="319115" y="71125"/>
                  </a:cubicBezTo>
                  <a:cubicBezTo>
                    <a:pt x="326114" y="87861"/>
                    <a:pt x="330312" y="108780"/>
                    <a:pt x="330312" y="133883"/>
                  </a:cubicBezTo>
                  <a:close/>
                  <a:moveTo>
                    <a:pt x="223941" y="135277"/>
                  </a:moveTo>
                  <a:cubicBezTo>
                    <a:pt x="223941" y="125515"/>
                    <a:pt x="222541" y="117147"/>
                    <a:pt x="218342" y="110174"/>
                  </a:cubicBezTo>
                  <a:cubicBezTo>
                    <a:pt x="214143" y="103201"/>
                    <a:pt x="208545" y="99017"/>
                    <a:pt x="201547" y="94834"/>
                  </a:cubicBezTo>
                  <a:cubicBezTo>
                    <a:pt x="194548" y="90650"/>
                    <a:pt x="186151" y="89255"/>
                    <a:pt x="177753" y="87861"/>
                  </a:cubicBezTo>
                  <a:cubicBezTo>
                    <a:pt x="169355" y="86466"/>
                    <a:pt x="159558" y="86466"/>
                    <a:pt x="149760" y="86466"/>
                  </a:cubicBezTo>
                  <a:lnTo>
                    <a:pt x="103573" y="86466"/>
                  </a:lnTo>
                  <a:lnTo>
                    <a:pt x="103573" y="189667"/>
                  </a:lnTo>
                  <a:lnTo>
                    <a:pt x="148361" y="189667"/>
                  </a:lnTo>
                  <a:cubicBezTo>
                    <a:pt x="158158" y="189667"/>
                    <a:pt x="167955" y="188273"/>
                    <a:pt x="176353" y="186878"/>
                  </a:cubicBezTo>
                  <a:cubicBezTo>
                    <a:pt x="184751" y="185483"/>
                    <a:pt x="193149" y="182694"/>
                    <a:pt x="200147" y="178510"/>
                  </a:cubicBezTo>
                  <a:cubicBezTo>
                    <a:pt x="207145" y="174326"/>
                    <a:pt x="212744" y="168748"/>
                    <a:pt x="216943" y="161775"/>
                  </a:cubicBezTo>
                  <a:cubicBezTo>
                    <a:pt x="221141" y="154802"/>
                    <a:pt x="223941" y="145040"/>
                    <a:pt x="223941" y="135277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5FA0CD26-45EB-FC44-980E-CD4BBB765011}"/>
                </a:ext>
              </a:extLst>
            </p:cNvPr>
            <p:cNvSpPr/>
            <p:nvPr userDrawn="1"/>
          </p:nvSpPr>
          <p:spPr>
            <a:xfrm>
              <a:off x="5005742" y="2772528"/>
              <a:ext cx="372567" cy="446276"/>
            </a:xfrm>
            <a:custGeom>
              <a:avLst/>
              <a:gdLst>
                <a:gd name="connsiteX0" fmla="*/ 361104 w 372566"/>
                <a:gd name="connsiteY0" fmla="*/ 341680 h 446275"/>
                <a:gd name="connsiteX1" fmla="*/ 323314 w 372566"/>
                <a:gd name="connsiteY1" fmla="*/ 397464 h 446275"/>
                <a:gd name="connsiteX2" fmla="*/ 263130 w 372566"/>
                <a:gd name="connsiteY2" fmla="*/ 433724 h 446275"/>
                <a:gd name="connsiteX3" fmla="*/ 186151 w 372566"/>
                <a:gd name="connsiteY3" fmla="*/ 446276 h 446275"/>
                <a:gd name="connsiteX4" fmla="*/ 107771 w 372566"/>
                <a:gd name="connsiteY4" fmla="*/ 433724 h 446275"/>
                <a:gd name="connsiteX5" fmla="*/ 48987 w 372566"/>
                <a:gd name="connsiteY5" fmla="*/ 397464 h 446275"/>
                <a:gd name="connsiteX6" fmla="*/ 12597 w 372566"/>
                <a:gd name="connsiteY6" fmla="*/ 341680 h 446275"/>
                <a:gd name="connsiteX7" fmla="*/ 0 w 372566"/>
                <a:gd name="connsiteY7" fmla="*/ 270555 h 446275"/>
                <a:gd name="connsiteX8" fmla="*/ 0 w 372566"/>
                <a:gd name="connsiteY8" fmla="*/ 0 h 446275"/>
                <a:gd name="connsiteX9" fmla="*/ 104972 w 372566"/>
                <a:gd name="connsiteY9" fmla="*/ 0 h 446275"/>
                <a:gd name="connsiteX10" fmla="*/ 104972 w 372566"/>
                <a:gd name="connsiteY10" fmla="*/ 262187 h 446275"/>
                <a:gd name="connsiteX11" fmla="*/ 109171 w 372566"/>
                <a:gd name="connsiteY11" fmla="*/ 295658 h 446275"/>
                <a:gd name="connsiteX12" fmla="*/ 123167 w 372566"/>
                <a:gd name="connsiteY12" fmla="*/ 323550 h 446275"/>
                <a:gd name="connsiteX13" fmla="*/ 148361 w 372566"/>
                <a:gd name="connsiteY13" fmla="*/ 343075 h 446275"/>
                <a:gd name="connsiteX14" fmla="*/ 186151 w 372566"/>
                <a:gd name="connsiteY14" fmla="*/ 350048 h 446275"/>
                <a:gd name="connsiteX15" fmla="*/ 223941 w 372566"/>
                <a:gd name="connsiteY15" fmla="*/ 343075 h 446275"/>
                <a:gd name="connsiteX16" fmla="*/ 249134 w 372566"/>
                <a:gd name="connsiteY16" fmla="*/ 323550 h 446275"/>
                <a:gd name="connsiteX17" fmla="*/ 263130 w 372566"/>
                <a:gd name="connsiteY17" fmla="*/ 295658 h 446275"/>
                <a:gd name="connsiteX18" fmla="*/ 267329 w 372566"/>
                <a:gd name="connsiteY18" fmla="*/ 262187 h 446275"/>
                <a:gd name="connsiteX19" fmla="*/ 267329 w 372566"/>
                <a:gd name="connsiteY19" fmla="*/ 0 h 446275"/>
                <a:gd name="connsiteX20" fmla="*/ 372301 w 372566"/>
                <a:gd name="connsiteY20" fmla="*/ 0 h 446275"/>
                <a:gd name="connsiteX21" fmla="*/ 372301 w 372566"/>
                <a:gd name="connsiteY21" fmla="*/ 270555 h 446275"/>
                <a:gd name="connsiteX22" fmla="*/ 361104 w 372566"/>
                <a:gd name="connsiteY22" fmla="*/ 341680 h 44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566" h="446275">
                  <a:moveTo>
                    <a:pt x="361104" y="341680"/>
                  </a:moveTo>
                  <a:cubicBezTo>
                    <a:pt x="352707" y="362599"/>
                    <a:pt x="340110" y="382124"/>
                    <a:pt x="323314" y="397464"/>
                  </a:cubicBezTo>
                  <a:cubicBezTo>
                    <a:pt x="306519" y="412805"/>
                    <a:pt x="286924" y="425357"/>
                    <a:pt x="263130" y="433724"/>
                  </a:cubicBezTo>
                  <a:cubicBezTo>
                    <a:pt x="239337" y="442092"/>
                    <a:pt x="214143" y="446276"/>
                    <a:pt x="186151" y="446276"/>
                  </a:cubicBezTo>
                  <a:cubicBezTo>
                    <a:pt x="156759" y="446276"/>
                    <a:pt x="131565" y="442092"/>
                    <a:pt x="107771" y="433724"/>
                  </a:cubicBezTo>
                  <a:cubicBezTo>
                    <a:pt x="85377" y="425357"/>
                    <a:pt x="65783" y="412805"/>
                    <a:pt x="48987" y="397464"/>
                  </a:cubicBezTo>
                  <a:cubicBezTo>
                    <a:pt x="33591" y="382124"/>
                    <a:pt x="20994" y="363994"/>
                    <a:pt x="12597" y="341680"/>
                  </a:cubicBezTo>
                  <a:cubicBezTo>
                    <a:pt x="4199" y="319366"/>
                    <a:pt x="0" y="295658"/>
                    <a:pt x="0" y="270555"/>
                  </a:cubicBezTo>
                  <a:lnTo>
                    <a:pt x="0" y="0"/>
                  </a:lnTo>
                  <a:lnTo>
                    <a:pt x="104972" y="0"/>
                  </a:lnTo>
                  <a:lnTo>
                    <a:pt x="104972" y="262187"/>
                  </a:lnTo>
                  <a:cubicBezTo>
                    <a:pt x="104972" y="274739"/>
                    <a:pt x="106372" y="285895"/>
                    <a:pt x="109171" y="295658"/>
                  </a:cubicBezTo>
                  <a:cubicBezTo>
                    <a:pt x="111970" y="306815"/>
                    <a:pt x="117569" y="315182"/>
                    <a:pt x="123167" y="323550"/>
                  </a:cubicBezTo>
                  <a:cubicBezTo>
                    <a:pt x="130166" y="331918"/>
                    <a:pt x="138563" y="338891"/>
                    <a:pt x="148361" y="343075"/>
                  </a:cubicBezTo>
                  <a:cubicBezTo>
                    <a:pt x="158158" y="348653"/>
                    <a:pt x="172154" y="350048"/>
                    <a:pt x="186151" y="350048"/>
                  </a:cubicBezTo>
                  <a:cubicBezTo>
                    <a:pt x="201547" y="350048"/>
                    <a:pt x="214143" y="347258"/>
                    <a:pt x="223941" y="343075"/>
                  </a:cubicBezTo>
                  <a:cubicBezTo>
                    <a:pt x="233738" y="337496"/>
                    <a:pt x="243535" y="331918"/>
                    <a:pt x="249134" y="323550"/>
                  </a:cubicBezTo>
                  <a:cubicBezTo>
                    <a:pt x="256132" y="315182"/>
                    <a:pt x="260331" y="305420"/>
                    <a:pt x="263130" y="295658"/>
                  </a:cubicBezTo>
                  <a:cubicBezTo>
                    <a:pt x="265930" y="284501"/>
                    <a:pt x="267329" y="273344"/>
                    <a:pt x="267329" y="262187"/>
                  </a:cubicBezTo>
                  <a:lnTo>
                    <a:pt x="267329" y="0"/>
                  </a:lnTo>
                  <a:lnTo>
                    <a:pt x="372301" y="0"/>
                  </a:lnTo>
                  <a:lnTo>
                    <a:pt x="372301" y="270555"/>
                  </a:lnTo>
                  <a:cubicBezTo>
                    <a:pt x="373701" y="295658"/>
                    <a:pt x="369502" y="319366"/>
                    <a:pt x="361104" y="341680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26D24BA0-A9A7-B94D-A42E-7B2076C8FCB6}"/>
                </a:ext>
              </a:extLst>
            </p:cNvPr>
            <p:cNvSpPr/>
            <p:nvPr userDrawn="1"/>
          </p:nvSpPr>
          <p:spPr>
            <a:xfrm>
              <a:off x="5495612" y="2771133"/>
              <a:ext cx="405891" cy="435117"/>
            </a:xfrm>
            <a:custGeom>
              <a:avLst/>
              <a:gdLst>
                <a:gd name="connsiteX0" fmla="*/ 405893 w 405892"/>
                <a:gd name="connsiteY0" fmla="*/ 216165 h 435118"/>
                <a:gd name="connsiteX1" fmla="*/ 384898 w 405892"/>
                <a:gd name="connsiteY1" fmla="*/ 315182 h 435118"/>
                <a:gd name="connsiteX2" fmla="*/ 328913 w 405892"/>
                <a:gd name="connsiteY2" fmla="*/ 383518 h 435118"/>
                <a:gd name="connsiteX3" fmla="*/ 250534 w 405892"/>
                <a:gd name="connsiteY3" fmla="*/ 422567 h 435118"/>
                <a:gd name="connsiteX4" fmla="*/ 162357 w 405892"/>
                <a:gd name="connsiteY4" fmla="*/ 435119 h 435118"/>
                <a:gd name="connsiteX5" fmla="*/ 0 w 405892"/>
                <a:gd name="connsiteY5" fmla="*/ 435119 h 435118"/>
                <a:gd name="connsiteX6" fmla="*/ 0 w 405892"/>
                <a:gd name="connsiteY6" fmla="*/ 0 h 435118"/>
                <a:gd name="connsiteX7" fmla="*/ 158158 w 405892"/>
                <a:gd name="connsiteY7" fmla="*/ 0 h 435118"/>
                <a:gd name="connsiteX8" fmla="*/ 249134 w 405892"/>
                <a:gd name="connsiteY8" fmla="*/ 11157 h 435118"/>
                <a:gd name="connsiteX9" fmla="*/ 328913 w 405892"/>
                <a:gd name="connsiteY9" fmla="*/ 47417 h 435118"/>
                <a:gd name="connsiteX10" fmla="*/ 386298 w 405892"/>
                <a:gd name="connsiteY10" fmla="*/ 114358 h 435118"/>
                <a:gd name="connsiteX11" fmla="*/ 405893 w 405892"/>
                <a:gd name="connsiteY11" fmla="*/ 216165 h 435118"/>
                <a:gd name="connsiteX12" fmla="*/ 296721 w 405892"/>
                <a:gd name="connsiteY12" fmla="*/ 216165 h 435118"/>
                <a:gd name="connsiteX13" fmla="*/ 284125 w 405892"/>
                <a:gd name="connsiteY13" fmla="*/ 154802 h 435118"/>
                <a:gd name="connsiteX14" fmla="*/ 251933 w 405892"/>
                <a:gd name="connsiteY14" fmla="*/ 115753 h 435118"/>
                <a:gd name="connsiteX15" fmla="*/ 205746 w 405892"/>
                <a:gd name="connsiteY15" fmla="*/ 94834 h 435118"/>
                <a:gd name="connsiteX16" fmla="*/ 152560 w 405892"/>
                <a:gd name="connsiteY16" fmla="*/ 89255 h 435118"/>
                <a:gd name="connsiteX17" fmla="*/ 100773 w 405892"/>
                <a:gd name="connsiteY17" fmla="*/ 89255 h 435118"/>
                <a:gd name="connsiteX18" fmla="*/ 100773 w 405892"/>
                <a:gd name="connsiteY18" fmla="*/ 343075 h 435118"/>
                <a:gd name="connsiteX19" fmla="*/ 151160 w 405892"/>
                <a:gd name="connsiteY19" fmla="*/ 343075 h 435118"/>
                <a:gd name="connsiteX20" fmla="*/ 205746 w 405892"/>
                <a:gd name="connsiteY20" fmla="*/ 336101 h 435118"/>
                <a:gd name="connsiteX21" fmla="*/ 251933 w 405892"/>
                <a:gd name="connsiteY21" fmla="*/ 315182 h 435118"/>
                <a:gd name="connsiteX22" fmla="*/ 284125 w 405892"/>
                <a:gd name="connsiteY22" fmla="*/ 276133 h 435118"/>
                <a:gd name="connsiteX23" fmla="*/ 296721 w 405892"/>
                <a:gd name="connsiteY23" fmla="*/ 216165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892" h="435118">
                  <a:moveTo>
                    <a:pt x="405893" y="216165"/>
                  </a:moveTo>
                  <a:cubicBezTo>
                    <a:pt x="405893" y="253819"/>
                    <a:pt x="398894" y="287290"/>
                    <a:pt x="384898" y="315182"/>
                  </a:cubicBezTo>
                  <a:cubicBezTo>
                    <a:pt x="370902" y="343075"/>
                    <a:pt x="352707" y="365388"/>
                    <a:pt x="328913" y="383518"/>
                  </a:cubicBezTo>
                  <a:cubicBezTo>
                    <a:pt x="305119" y="401648"/>
                    <a:pt x="279926" y="414200"/>
                    <a:pt x="250534" y="422567"/>
                  </a:cubicBezTo>
                  <a:cubicBezTo>
                    <a:pt x="221141" y="430935"/>
                    <a:pt x="191749" y="435119"/>
                    <a:pt x="162357" y="435119"/>
                  </a:cubicBezTo>
                  <a:lnTo>
                    <a:pt x="0" y="435119"/>
                  </a:lnTo>
                  <a:lnTo>
                    <a:pt x="0" y="0"/>
                  </a:lnTo>
                  <a:lnTo>
                    <a:pt x="158158" y="0"/>
                  </a:lnTo>
                  <a:cubicBezTo>
                    <a:pt x="188950" y="0"/>
                    <a:pt x="219742" y="4184"/>
                    <a:pt x="249134" y="11157"/>
                  </a:cubicBezTo>
                  <a:cubicBezTo>
                    <a:pt x="278526" y="18130"/>
                    <a:pt x="306519" y="30681"/>
                    <a:pt x="328913" y="47417"/>
                  </a:cubicBezTo>
                  <a:cubicBezTo>
                    <a:pt x="352707" y="64152"/>
                    <a:pt x="370902" y="86466"/>
                    <a:pt x="386298" y="114358"/>
                  </a:cubicBezTo>
                  <a:cubicBezTo>
                    <a:pt x="398894" y="140856"/>
                    <a:pt x="405893" y="175721"/>
                    <a:pt x="405893" y="216165"/>
                  </a:cubicBezTo>
                  <a:close/>
                  <a:moveTo>
                    <a:pt x="296721" y="216165"/>
                  </a:moveTo>
                  <a:cubicBezTo>
                    <a:pt x="296721" y="191062"/>
                    <a:pt x="292522" y="171537"/>
                    <a:pt x="284125" y="154802"/>
                  </a:cubicBezTo>
                  <a:cubicBezTo>
                    <a:pt x="275727" y="138067"/>
                    <a:pt x="265930" y="125515"/>
                    <a:pt x="251933" y="115753"/>
                  </a:cubicBezTo>
                  <a:cubicBezTo>
                    <a:pt x="237937" y="105991"/>
                    <a:pt x="223941" y="99017"/>
                    <a:pt x="205746" y="94834"/>
                  </a:cubicBezTo>
                  <a:cubicBezTo>
                    <a:pt x="188950" y="90650"/>
                    <a:pt x="170755" y="89255"/>
                    <a:pt x="152560" y="89255"/>
                  </a:cubicBezTo>
                  <a:lnTo>
                    <a:pt x="100773" y="89255"/>
                  </a:lnTo>
                  <a:lnTo>
                    <a:pt x="100773" y="343075"/>
                  </a:lnTo>
                  <a:lnTo>
                    <a:pt x="151160" y="343075"/>
                  </a:lnTo>
                  <a:cubicBezTo>
                    <a:pt x="170755" y="343075"/>
                    <a:pt x="188950" y="340285"/>
                    <a:pt x="205746" y="336101"/>
                  </a:cubicBezTo>
                  <a:cubicBezTo>
                    <a:pt x="222541" y="331918"/>
                    <a:pt x="237937" y="324945"/>
                    <a:pt x="251933" y="315182"/>
                  </a:cubicBezTo>
                  <a:cubicBezTo>
                    <a:pt x="265930" y="305420"/>
                    <a:pt x="275727" y="292868"/>
                    <a:pt x="284125" y="276133"/>
                  </a:cubicBezTo>
                  <a:cubicBezTo>
                    <a:pt x="292522" y="260792"/>
                    <a:pt x="296721" y="239873"/>
                    <a:pt x="296721" y="216165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95903010-3BD3-124D-B15C-1D65636E5D38}"/>
                </a:ext>
              </a:extLst>
            </p:cNvPr>
            <p:cNvSpPr/>
            <p:nvPr userDrawn="1"/>
          </p:nvSpPr>
          <p:spPr>
            <a:xfrm>
              <a:off x="5998081" y="2771133"/>
              <a:ext cx="305119" cy="435117"/>
            </a:xfrm>
            <a:custGeom>
              <a:avLst/>
              <a:gdLst>
                <a:gd name="connsiteX0" fmla="*/ 0 w 305119"/>
                <a:gd name="connsiteY0" fmla="*/ 435119 h 435118"/>
                <a:gd name="connsiteX1" fmla="*/ 0 w 305119"/>
                <a:gd name="connsiteY1" fmla="*/ 0 h 435118"/>
                <a:gd name="connsiteX2" fmla="*/ 293922 w 305119"/>
                <a:gd name="connsiteY2" fmla="*/ 0 h 435118"/>
                <a:gd name="connsiteX3" fmla="*/ 293922 w 305119"/>
                <a:gd name="connsiteY3" fmla="*/ 87861 h 435118"/>
                <a:gd name="connsiteX4" fmla="*/ 102173 w 305119"/>
                <a:gd name="connsiteY4" fmla="*/ 87861 h 435118"/>
                <a:gd name="connsiteX5" fmla="*/ 102173 w 305119"/>
                <a:gd name="connsiteY5" fmla="*/ 170143 h 435118"/>
                <a:gd name="connsiteX6" fmla="*/ 284125 w 305119"/>
                <a:gd name="connsiteY6" fmla="*/ 170143 h 435118"/>
                <a:gd name="connsiteX7" fmla="*/ 284125 w 305119"/>
                <a:gd name="connsiteY7" fmla="*/ 253819 h 435118"/>
                <a:gd name="connsiteX8" fmla="*/ 102173 w 305119"/>
                <a:gd name="connsiteY8" fmla="*/ 253819 h 435118"/>
                <a:gd name="connsiteX9" fmla="*/ 102173 w 305119"/>
                <a:gd name="connsiteY9" fmla="*/ 344469 h 435118"/>
                <a:gd name="connsiteX10" fmla="*/ 305119 w 305119"/>
                <a:gd name="connsiteY10" fmla="*/ 344469 h 435118"/>
                <a:gd name="connsiteX11" fmla="*/ 305119 w 305119"/>
                <a:gd name="connsiteY11" fmla="*/ 433724 h 435118"/>
                <a:gd name="connsiteX12" fmla="*/ 0 w 305119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9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6B08ED56-E61C-1E4C-A27F-8E927B6E56F8}"/>
                </a:ext>
              </a:extLst>
            </p:cNvPr>
            <p:cNvSpPr/>
            <p:nvPr userDrawn="1"/>
          </p:nvSpPr>
          <p:spPr>
            <a:xfrm>
              <a:off x="6402574" y="2771133"/>
              <a:ext cx="356906" cy="435117"/>
            </a:xfrm>
            <a:custGeom>
              <a:avLst/>
              <a:gdLst>
                <a:gd name="connsiteX0" fmla="*/ 235138 w 356905"/>
                <a:gd name="connsiteY0" fmla="*/ 435119 h 435118"/>
                <a:gd name="connsiteX1" fmla="*/ 139963 w 356905"/>
                <a:gd name="connsiteY1" fmla="*/ 262187 h 435118"/>
                <a:gd name="connsiteX2" fmla="*/ 103573 w 356905"/>
                <a:gd name="connsiteY2" fmla="*/ 262187 h 435118"/>
                <a:gd name="connsiteX3" fmla="*/ 103573 w 356905"/>
                <a:gd name="connsiteY3" fmla="*/ 435119 h 435118"/>
                <a:gd name="connsiteX4" fmla="*/ 0 w 356905"/>
                <a:gd name="connsiteY4" fmla="*/ 435119 h 435118"/>
                <a:gd name="connsiteX5" fmla="*/ 0 w 356905"/>
                <a:gd name="connsiteY5" fmla="*/ 0 h 435118"/>
                <a:gd name="connsiteX6" fmla="*/ 166556 w 356905"/>
                <a:gd name="connsiteY6" fmla="*/ 0 h 435118"/>
                <a:gd name="connsiteX7" fmla="*/ 228140 w 356905"/>
                <a:gd name="connsiteY7" fmla="*/ 6973 h 435118"/>
                <a:gd name="connsiteX8" fmla="*/ 281326 w 356905"/>
                <a:gd name="connsiteY8" fmla="*/ 29287 h 435118"/>
                <a:gd name="connsiteX9" fmla="*/ 319115 w 356905"/>
                <a:gd name="connsiteY9" fmla="*/ 69731 h 435118"/>
                <a:gd name="connsiteX10" fmla="*/ 333112 w 356905"/>
                <a:gd name="connsiteY10" fmla="*/ 132488 h 435118"/>
                <a:gd name="connsiteX11" fmla="*/ 309318 w 356905"/>
                <a:gd name="connsiteY11" fmla="*/ 206403 h 435118"/>
                <a:gd name="connsiteX12" fmla="*/ 242136 w 356905"/>
                <a:gd name="connsiteY12" fmla="*/ 249636 h 435118"/>
                <a:gd name="connsiteX13" fmla="*/ 356905 w 356905"/>
                <a:gd name="connsiteY13" fmla="*/ 435119 h 435118"/>
                <a:gd name="connsiteX14" fmla="*/ 235138 w 356905"/>
                <a:gd name="connsiteY14" fmla="*/ 435119 h 435118"/>
                <a:gd name="connsiteX15" fmla="*/ 230939 w 356905"/>
                <a:gd name="connsiteY15" fmla="*/ 132488 h 435118"/>
                <a:gd name="connsiteX16" fmla="*/ 223941 w 356905"/>
                <a:gd name="connsiteY16" fmla="*/ 107385 h 435118"/>
                <a:gd name="connsiteX17" fmla="*/ 207145 w 356905"/>
                <a:gd name="connsiteY17" fmla="*/ 92044 h 435118"/>
                <a:gd name="connsiteX18" fmla="*/ 184751 w 356905"/>
                <a:gd name="connsiteY18" fmla="*/ 85071 h 435118"/>
                <a:gd name="connsiteX19" fmla="*/ 160957 w 356905"/>
                <a:gd name="connsiteY19" fmla="*/ 83677 h 435118"/>
                <a:gd name="connsiteX20" fmla="*/ 104972 w 356905"/>
                <a:gd name="connsiteY20" fmla="*/ 83677 h 435118"/>
                <a:gd name="connsiteX21" fmla="*/ 104972 w 356905"/>
                <a:gd name="connsiteY21" fmla="*/ 185483 h 435118"/>
                <a:gd name="connsiteX22" fmla="*/ 155359 w 356905"/>
                <a:gd name="connsiteY22" fmla="*/ 185483 h 435118"/>
                <a:gd name="connsiteX23" fmla="*/ 181952 w 356905"/>
                <a:gd name="connsiteY23" fmla="*/ 182694 h 435118"/>
                <a:gd name="connsiteX24" fmla="*/ 207145 w 356905"/>
                <a:gd name="connsiteY24" fmla="*/ 174326 h 435118"/>
                <a:gd name="connsiteX25" fmla="*/ 225340 w 356905"/>
                <a:gd name="connsiteY25" fmla="*/ 158986 h 435118"/>
                <a:gd name="connsiteX26" fmla="*/ 230939 w 356905"/>
                <a:gd name="connsiteY26" fmla="*/ 132488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6905" h="435118">
                  <a:moveTo>
                    <a:pt x="235138" y="435119"/>
                  </a:moveTo>
                  <a:lnTo>
                    <a:pt x="139963" y="262187"/>
                  </a:lnTo>
                  <a:lnTo>
                    <a:pt x="103573" y="262187"/>
                  </a:lnTo>
                  <a:lnTo>
                    <a:pt x="1035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6556" y="0"/>
                  </a:lnTo>
                  <a:cubicBezTo>
                    <a:pt x="187550" y="0"/>
                    <a:pt x="208545" y="2789"/>
                    <a:pt x="228140" y="6973"/>
                  </a:cubicBezTo>
                  <a:cubicBezTo>
                    <a:pt x="247735" y="11157"/>
                    <a:pt x="265930" y="18130"/>
                    <a:pt x="281326" y="29287"/>
                  </a:cubicBezTo>
                  <a:cubicBezTo>
                    <a:pt x="296722" y="39049"/>
                    <a:pt x="309318" y="52995"/>
                    <a:pt x="319115" y="69731"/>
                  </a:cubicBezTo>
                  <a:cubicBezTo>
                    <a:pt x="328913" y="86466"/>
                    <a:pt x="333112" y="107385"/>
                    <a:pt x="333112" y="132488"/>
                  </a:cubicBezTo>
                  <a:cubicBezTo>
                    <a:pt x="333112" y="161775"/>
                    <a:pt x="324714" y="186878"/>
                    <a:pt x="309318" y="206403"/>
                  </a:cubicBezTo>
                  <a:cubicBezTo>
                    <a:pt x="293922" y="225927"/>
                    <a:pt x="271528" y="241268"/>
                    <a:pt x="242136" y="249636"/>
                  </a:cubicBezTo>
                  <a:lnTo>
                    <a:pt x="356905" y="435119"/>
                  </a:lnTo>
                  <a:lnTo>
                    <a:pt x="235138" y="435119"/>
                  </a:lnTo>
                  <a:close/>
                  <a:moveTo>
                    <a:pt x="230939" y="132488"/>
                  </a:moveTo>
                  <a:cubicBezTo>
                    <a:pt x="230939" y="122726"/>
                    <a:pt x="228140" y="114358"/>
                    <a:pt x="223941" y="107385"/>
                  </a:cubicBezTo>
                  <a:cubicBezTo>
                    <a:pt x="219742" y="100412"/>
                    <a:pt x="214143" y="96228"/>
                    <a:pt x="207145" y="92044"/>
                  </a:cubicBezTo>
                  <a:cubicBezTo>
                    <a:pt x="200147" y="89255"/>
                    <a:pt x="193149" y="86466"/>
                    <a:pt x="184751" y="85071"/>
                  </a:cubicBezTo>
                  <a:cubicBezTo>
                    <a:pt x="176353" y="83677"/>
                    <a:pt x="167955" y="83677"/>
                    <a:pt x="160957" y="83677"/>
                  </a:cubicBezTo>
                  <a:lnTo>
                    <a:pt x="104972" y="83677"/>
                  </a:lnTo>
                  <a:lnTo>
                    <a:pt x="104972" y="185483"/>
                  </a:lnTo>
                  <a:lnTo>
                    <a:pt x="155359" y="185483"/>
                  </a:lnTo>
                  <a:cubicBezTo>
                    <a:pt x="163757" y="185483"/>
                    <a:pt x="173554" y="184089"/>
                    <a:pt x="181952" y="182694"/>
                  </a:cubicBezTo>
                  <a:cubicBezTo>
                    <a:pt x="190350" y="181300"/>
                    <a:pt x="198747" y="178510"/>
                    <a:pt x="207145" y="174326"/>
                  </a:cubicBezTo>
                  <a:cubicBezTo>
                    <a:pt x="214143" y="170143"/>
                    <a:pt x="221141" y="165959"/>
                    <a:pt x="225340" y="158986"/>
                  </a:cubicBezTo>
                  <a:cubicBezTo>
                    <a:pt x="228140" y="153407"/>
                    <a:pt x="230939" y="143645"/>
                    <a:pt x="230939" y="132488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F7042594-0C57-5842-AD05-2FC571E15CE5}"/>
                </a:ext>
              </a:extLst>
            </p:cNvPr>
            <p:cNvSpPr/>
            <p:nvPr userDrawn="1"/>
          </p:nvSpPr>
          <p:spPr>
            <a:xfrm>
              <a:off x="7301136" y="2769739"/>
              <a:ext cx="438083" cy="435117"/>
            </a:xfrm>
            <a:custGeom>
              <a:avLst/>
              <a:gdLst>
                <a:gd name="connsiteX0" fmla="*/ 268729 w 438083"/>
                <a:gd name="connsiteY0" fmla="*/ 251030 h 435118"/>
                <a:gd name="connsiteX1" fmla="*/ 268729 w 438083"/>
                <a:gd name="connsiteY1" fmla="*/ 435119 h 435118"/>
                <a:gd name="connsiteX2" fmla="*/ 163757 w 438083"/>
                <a:gd name="connsiteY2" fmla="*/ 435119 h 435118"/>
                <a:gd name="connsiteX3" fmla="*/ 163757 w 438083"/>
                <a:gd name="connsiteY3" fmla="*/ 251030 h 435118"/>
                <a:gd name="connsiteX4" fmla="*/ 0 w 438083"/>
                <a:gd name="connsiteY4" fmla="*/ 0 h 435118"/>
                <a:gd name="connsiteX5" fmla="*/ 127366 w 438083"/>
                <a:gd name="connsiteY5" fmla="*/ 0 h 435118"/>
                <a:gd name="connsiteX6" fmla="*/ 221141 w 438083"/>
                <a:gd name="connsiteY6" fmla="*/ 160380 h 435118"/>
                <a:gd name="connsiteX7" fmla="*/ 314917 w 438083"/>
                <a:gd name="connsiteY7" fmla="*/ 0 h 435118"/>
                <a:gd name="connsiteX8" fmla="*/ 438084 w 438083"/>
                <a:gd name="connsiteY8" fmla="*/ 0 h 435118"/>
                <a:gd name="connsiteX9" fmla="*/ 268729 w 438083"/>
                <a:gd name="connsiteY9" fmla="*/ 251030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083" h="435118">
                  <a:moveTo>
                    <a:pt x="268729" y="251030"/>
                  </a:moveTo>
                  <a:lnTo>
                    <a:pt x="268729" y="435119"/>
                  </a:lnTo>
                  <a:lnTo>
                    <a:pt x="163757" y="435119"/>
                  </a:lnTo>
                  <a:lnTo>
                    <a:pt x="163757" y="251030"/>
                  </a:lnTo>
                  <a:lnTo>
                    <a:pt x="0" y="0"/>
                  </a:lnTo>
                  <a:lnTo>
                    <a:pt x="127366" y="0"/>
                  </a:lnTo>
                  <a:lnTo>
                    <a:pt x="221141" y="160380"/>
                  </a:lnTo>
                  <a:lnTo>
                    <a:pt x="314917" y="0"/>
                  </a:lnTo>
                  <a:lnTo>
                    <a:pt x="438084" y="0"/>
                  </a:lnTo>
                  <a:lnTo>
                    <a:pt x="268729" y="251030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B33339D5-8B88-D84F-92FC-7CF95A5D4216}"/>
                </a:ext>
              </a:extLst>
            </p:cNvPr>
            <p:cNvSpPr/>
            <p:nvPr userDrawn="1"/>
          </p:nvSpPr>
          <p:spPr>
            <a:xfrm>
              <a:off x="7803602" y="2769739"/>
              <a:ext cx="305119" cy="435117"/>
            </a:xfrm>
            <a:custGeom>
              <a:avLst/>
              <a:gdLst>
                <a:gd name="connsiteX0" fmla="*/ 0 w 305118"/>
                <a:gd name="connsiteY0" fmla="*/ 435119 h 435118"/>
                <a:gd name="connsiteX1" fmla="*/ 0 w 305118"/>
                <a:gd name="connsiteY1" fmla="*/ 0 h 435118"/>
                <a:gd name="connsiteX2" fmla="*/ 293922 w 305118"/>
                <a:gd name="connsiteY2" fmla="*/ 0 h 435118"/>
                <a:gd name="connsiteX3" fmla="*/ 293922 w 305118"/>
                <a:gd name="connsiteY3" fmla="*/ 87861 h 435118"/>
                <a:gd name="connsiteX4" fmla="*/ 102173 w 305118"/>
                <a:gd name="connsiteY4" fmla="*/ 87861 h 435118"/>
                <a:gd name="connsiteX5" fmla="*/ 102173 w 305118"/>
                <a:gd name="connsiteY5" fmla="*/ 170143 h 435118"/>
                <a:gd name="connsiteX6" fmla="*/ 284125 w 305118"/>
                <a:gd name="connsiteY6" fmla="*/ 170143 h 435118"/>
                <a:gd name="connsiteX7" fmla="*/ 284125 w 305118"/>
                <a:gd name="connsiteY7" fmla="*/ 253819 h 435118"/>
                <a:gd name="connsiteX8" fmla="*/ 102173 w 305118"/>
                <a:gd name="connsiteY8" fmla="*/ 253819 h 435118"/>
                <a:gd name="connsiteX9" fmla="*/ 102173 w 305118"/>
                <a:gd name="connsiteY9" fmla="*/ 344469 h 435118"/>
                <a:gd name="connsiteX10" fmla="*/ 305119 w 305118"/>
                <a:gd name="connsiteY10" fmla="*/ 344469 h 435118"/>
                <a:gd name="connsiteX11" fmla="*/ 305119 w 305118"/>
                <a:gd name="connsiteY11" fmla="*/ 433724 h 435118"/>
                <a:gd name="connsiteX12" fmla="*/ 0 w 305118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8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0ECBF1F5-B5E5-3740-8936-2FE48002B500}"/>
                </a:ext>
              </a:extLst>
            </p:cNvPr>
            <p:cNvSpPr/>
            <p:nvPr userDrawn="1"/>
          </p:nvSpPr>
          <p:spPr>
            <a:xfrm>
              <a:off x="8210893" y="2769739"/>
              <a:ext cx="396094" cy="435117"/>
            </a:xfrm>
            <a:custGeom>
              <a:avLst/>
              <a:gdLst>
                <a:gd name="connsiteX0" fmla="*/ 277126 w 396094"/>
                <a:gd name="connsiteY0" fmla="*/ 435119 h 435118"/>
                <a:gd name="connsiteX1" fmla="*/ 100773 w 396094"/>
                <a:gd name="connsiteY1" fmla="*/ 150618 h 435118"/>
                <a:gd name="connsiteX2" fmla="*/ 99374 w 396094"/>
                <a:gd name="connsiteY2" fmla="*/ 150618 h 435118"/>
                <a:gd name="connsiteX3" fmla="*/ 102173 w 396094"/>
                <a:gd name="connsiteY3" fmla="*/ 435119 h 435118"/>
                <a:gd name="connsiteX4" fmla="*/ 0 w 396094"/>
                <a:gd name="connsiteY4" fmla="*/ 435119 h 435118"/>
                <a:gd name="connsiteX5" fmla="*/ 0 w 396094"/>
                <a:gd name="connsiteY5" fmla="*/ 0 h 435118"/>
                <a:gd name="connsiteX6" fmla="*/ 120368 w 396094"/>
                <a:gd name="connsiteY6" fmla="*/ 0 h 435118"/>
                <a:gd name="connsiteX7" fmla="*/ 295322 w 396094"/>
                <a:gd name="connsiteY7" fmla="*/ 284501 h 435118"/>
                <a:gd name="connsiteX8" fmla="*/ 296721 w 396094"/>
                <a:gd name="connsiteY8" fmla="*/ 284501 h 435118"/>
                <a:gd name="connsiteX9" fmla="*/ 293922 w 396094"/>
                <a:gd name="connsiteY9" fmla="*/ 0 h 435118"/>
                <a:gd name="connsiteX10" fmla="*/ 396095 w 396094"/>
                <a:gd name="connsiteY10" fmla="*/ 0 h 435118"/>
                <a:gd name="connsiteX11" fmla="*/ 396095 w 396094"/>
                <a:gd name="connsiteY11" fmla="*/ 435119 h 435118"/>
                <a:gd name="connsiteX12" fmla="*/ 277126 w 396094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4" h="435118">
                  <a:moveTo>
                    <a:pt x="277126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6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27B33EC6-8AB7-CF42-9CF7-3F34846746D9}"/>
                </a:ext>
              </a:extLst>
            </p:cNvPr>
            <p:cNvSpPr/>
            <p:nvPr/>
          </p:nvSpPr>
          <p:spPr>
            <a:xfrm>
              <a:off x="4422795" y="2004968"/>
              <a:ext cx="1217960" cy="1213332"/>
            </a:xfrm>
            <a:custGeom>
              <a:avLst/>
              <a:gdLst>
                <a:gd name="connsiteX0" fmla="*/ 356209 w 1217960"/>
                <a:gd name="connsiteY0" fmla="*/ 994881 h 1213332"/>
                <a:gd name="connsiteX1" fmla="*/ 217645 w 1217960"/>
                <a:gd name="connsiteY1" fmla="*/ 1112029 h 1213332"/>
                <a:gd name="connsiteX2" fmla="*/ 100076 w 1217960"/>
                <a:gd name="connsiteY2" fmla="*/ 973962 h 1213332"/>
                <a:gd name="connsiteX3" fmla="*/ 238640 w 1217960"/>
                <a:gd name="connsiteY3" fmla="*/ 856815 h 1213332"/>
                <a:gd name="connsiteX4" fmla="*/ 356209 w 1217960"/>
                <a:gd name="connsiteY4" fmla="*/ 994881 h 1213332"/>
                <a:gd name="connsiteX5" fmla="*/ 861475 w 1217960"/>
                <a:gd name="connsiteY5" fmla="*/ 418907 h 1213332"/>
                <a:gd name="connsiteX6" fmla="*/ 967846 w 1217960"/>
                <a:gd name="connsiteY6" fmla="*/ 456561 h 1213332"/>
                <a:gd name="connsiteX7" fmla="*/ 1036428 w 1217960"/>
                <a:gd name="connsiteY7" fmla="*/ 452377 h 1213332"/>
                <a:gd name="connsiteX8" fmla="*/ 1212782 w 1217960"/>
                <a:gd name="connsiteY8" fmla="*/ 180428 h 1213332"/>
                <a:gd name="connsiteX9" fmla="*/ 1007036 w 1217960"/>
                <a:gd name="connsiteY9" fmla="*/ 523 h 1213332"/>
                <a:gd name="connsiteX10" fmla="*/ 938454 w 1217960"/>
                <a:gd name="connsiteY10" fmla="*/ 4707 h 1213332"/>
                <a:gd name="connsiteX11" fmla="*/ 763501 w 1217960"/>
                <a:gd name="connsiteY11" fmla="*/ 275262 h 1213332"/>
                <a:gd name="connsiteX12" fmla="*/ 797092 w 1217960"/>
                <a:gd name="connsiteY12" fmla="*/ 351965 h 1213332"/>
                <a:gd name="connsiteX13" fmla="*/ 354809 w 1217960"/>
                <a:gd name="connsiteY13" fmla="*/ 792663 h 1213332"/>
                <a:gd name="connsiteX14" fmla="*/ 248437 w 1217960"/>
                <a:gd name="connsiteY14" fmla="*/ 756403 h 1213332"/>
                <a:gd name="connsiteX15" fmla="*/ 703 w 1217960"/>
                <a:gd name="connsiteY15" fmla="*/ 965594 h 1213332"/>
                <a:gd name="connsiteX16" fmla="*/ 210647 w 1217960"/>
                <a:gd name="connsiteY16" fmla="*/ 1212441 h 1213332"/>
                <a:gd name="connsiteX17" fmla="*/ 458382 w 1217960"/>
                <a:gd name="connsiteY17" fmla="*/ 1003249 h 1213332"/>
                <a:gd name="connsiteX18" fmla="*/ 420592 w 1217960"/>
                <a:gd name="connsiteY18" fmla="*/ 858209 h 1213332"/>
                <a:gd name="connsiteX19" fmla="*/ 861475 w 1217960"/>
                <a:gd name="connsiteY19" fmla="*/ 418907 h 1213332"/>
                <a:gd name="connsiteX20" fmla="*/ 1095213 w 1217960"/>
                <a:gd name="connsiteY20" fmla="*/ 296181 h 1213332"/>
                <a:gd name="connsiteX21" fmla="*/ 1014034 w 1217960"/>
                <a:gd name="connsiteY21" fmla="*/ 351965 h 1213332"/>
                <a:gd name="connsiteX22" fmla="*/ 976244 w 1217960"/>
                <a:gd name="connsiteY22" fmla="*/ 354754 h 1213332"/>
                <a:gd name="connsiteX23" fmla="*/ 861475 w 1217960"/>
                <a:gd name="connsiteY23" fmla="*/ 254342 h 1213332"/>
                <a:gd name="connsiteX24" fmla="*/ 878270 w 1217960"/>
                <a:gd name="connsiteY24" fmla="*/ 158114 h 1213332"/>
                <a:gd name="connsiteX25" fmla="*/ 959449 w 1217960"/>
                <a:gd name="connsiteY25" fmla="*/ 102330 h 1213332"/>
                <a:gd name="connsiteX26" fmla="*/ 997239 w 1217960"/>
                <a:gd name="connsiteY26" fmla="*/ 99540 h 1213332"/>
                <a:gd name="connsiteX27" fmla="*/ 1112008 w 1217960"/>
                <a:gd name="connsiteY27" fmla="*/ 199952 h 1213332"/>
                <a:gd name="connsiteX28" fmla="*/ 1095213 w 1217960"/>
                <a:gd name="connsiteY28" fmla="*/ 296181 h 121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7960" h="1213332">
                  <a:moveTo>
                    <a:pt x="356209" y="994881"/>
                  </a:moveTo>
                  <a:cubicBezTo>
                    <a:pt x="350610" y="1066006"/>
                    <a:pt x="287627" y="1117607"/>
                    <a:pt x="217645" y="1112029"/>
                  </a:cubicBezTo>
                  <a:cubicBezTo>
                    <a:pt x="147664" y="1106450"/>
                    <a:pt x="94478" y="1043693"/>
                    <a:pt x="100076" y="973962"/>
                  </a:cubicBezTo>
                  <a:cubicBezTo>
                    <a:pt x="105675" y="902837"/>
                    <a:pt x="168658" y="851236"/>
                    <a:pt x="238640" y="856815"/>
                  </a:cubicBezTo>
                  <a:cubicBezTo>
                    <a:pt x="310021" y="862393"/>
                    <a:pt x="363207" y="925151"/>
                    <a:pt x="356209" y="994881"/>
                  </a:cubicBezTo>
                  <a:close/>
                  <a:moveTo>
                    <a:pt x="861475" y="418907"/>
                  </a:moveTo>
                  <a:cubicBezTo>
                    <a:pt x="893666" y="439826"/>
                    <a:pt x="930057" y="452377"/>
                    <a:pt x="967846" y="456561"/>
                  </a:cubicBezTo>
                  <a:cubicBezTo>
                    <a:pt x="990240" y="457956"/>
                    <a:pt x="1012635" y="456561"/>
                    <a:pt x="1036428" y="452377"/>
                  </a:cubicBezTo>
                  <a:cubicBezTo>
                    <a:pt x="1160995" y="425880"/>
                    <a:pt x="1239375" y="303154"/>
                    <a:pt x="1212782" y="180428"/>
                  </a:cubicBezTo>
                  <a:cubicBezTo>
                    <a:pt x="1190388" y="80016"/>
                    <a:pt x="1105010" y="8891"/>
                    <a:pt x="1007036" y="523"/>
                  </a:cubicBezTo>
                  <a:cubicBezTo>
                    <a:pt x="984642" y="-872"/>
                    <a:pt x="962248" y="523"/>
                    <a:pt x="938454" y="4707"/>
                  </a:cubicBezTo>
                  <a:cubicBezTo>
                    <a:pt x="815287" y="29810"/>
                    <a:pt x="735508" y="152536"/>
                    <a:pt x="763501" y="275262"/>
                  </a:cubicBezTo>
                  <a:cubicBezTo>
                    <a:pt x="769099" y="303154"/>
                    <a:pt x="781696" y="329651"/>
                    <a:pt x="797092" y="351965"/>
                  </a:cubicBezTo>
                  <a:lnTo>
                    <a:pt x="354809" y="792663"/>
                  </a:lnTo>
                  <a:cubicBezTo>
                    <a:pt x="324017" y="771743"/>
                    <a:pt x="287627" y="759192"/>
                    <a:pt x="248437" y="756403"/>
                  </a:cubicBezTo>
                  <a:cubicBezTo>
                    <a:pt x="122471" y="745246"/>
                    <a:pt x="10500" y="840079"/>
                    <a:pt x="703" y="965594"/>
                  </a:cubicBezTo>
                  <a:cubicBezTo>
                    <a:pt x="-9095" y="1091110"/>
                    <a:pt x="84681" y="1202678"/>
                    <a:pt x="210647" y="1212441"/>
                  </a:cubicBezTo>
                  <a:cubicBezTo>
                    <a:pt x="336614" y="1223598"/>
                    <a:pt x="448584" y="1128764"/>
                    <a:pt x="458382" y="1003249"/>
                  </a:cubicBezTo>
                  <a:cubicBezTo>
                    <a:pt x="462580" y="950254"/>
                    <a:pt x="448584" y="900048"/>
                    <a:pt x="420592" y="858209"/>
                  </a:cubicBezTo>
                  <a:lnTo>
                    <a:pt x="861475" y="418907"/>
                  </a:lnTo>
                  <a:close/>
                  <a:moveTo>
                    <a:pt x="1095213" y="296181"/>
                  </a:moveTo>
                  <a:cubicBezTo>
                    <a:pt x="1077018" y="325468"/>
                    <a:pt x="1047625" y="344992"/>
                    <a:pt x="1014034" y="351965"/>
                  </a:cubicBezTo>
                  <a:cubicBezTo>
                    <a:pt x="1001438" y="354754"/>
                    <a:pt x="988841" y="356149"/>
                    <a:pt x="976244" y="354754"/>
                  </a:cubicBezTo>
                  <a:cubicBezTo>
                    <a:pt x="920259" y="350571"/>
                    <a:pt x="874071" y="310127"/>
                    <a:pt x="861475" y="254342"/>
                  </a:cubicBezTo>
                  <a:cubicBezTo>
                    <a:pt x="854477" y="220872"/>
                    <a:pt x="860075" y="186006"/>
                    <a:pt x="878270" y="158114"/>
                  </a:cubicBezTo>
                  <a:cubicBezTo>
                    <a:pt x="896465" y="130222"/>
                    <a:pt x="925858" y="109303"/>
                    <a:pt x="959449" y="102330"/>
                  </a:cubicBezTo>
                  <a:cubicBezTo>
                    <a:pt x="972045" y="99540"/>
                    <a:pt x="984642" y="98146"/>
                    <a:pt x="997239" y="99540"/>
                  </a:cubicBezTo>
                  <a:cubicBezTo>
                    <a:pt x="1053224" y="103724"/>
                    <a:pt x="1099412" y="144168"/>
                    <a:pt x="1112008" y="199952"/>
                  </a:cubicBezTo>
                  <a:cubicBezTo>
                    <a:pt x="1120406" y="233423"/>
                    <a:pt x="1114808" y="266894"/>
                    <a:pt x="1095213" y="296181"/>
                  </a:cubicBezTo>
                  <a:close/>
                </a:path>
              </a:pathLst>
            </a:custGeom>
            <a:solidFill>
              <a:srgbClr val="76C648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F7434CFE-9841-9D4F-9F5A-EDB79539D86B}"/>
              </a:ext>
            </a:extLst>
          </p:cNvPr>
          <p:cNvSpPr txBox="1"/>
          <p:nvPr userDrawn="1"/>
        </p:nvSpPr>
        <p:spPr>
          <a:xfrm>
            <a:off x="548574" y="6340919"/>
            <a:ext cx="3813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 err="1">
                <a:solidFill>
                  <a:schemeClr val="tx2"/>
                </a:solidFill>
              </a:rPr>
              <a:t>pouderoyentonnaer.nl</a:t>
            </a:r>
            <a:endParaRPr lang="nl-NL" sz="1400" b="0" dirty="0">
              <a:solidFill>
                <a:schemeClr val="tx2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8AD96D2-F88D-8740-9358-9AB01A3A24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3958" y="-317012"/>
            <a:ext cx="373717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229F89-7DF4-6F47-A173-1A46BCC11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52" y="485830"/>
            <a:ext cx="11033706" cy="294316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F297DC-A116-B44B-B2CC-6190B6BF8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952" y="1979191"/>
            <a:ext cx="7610533" cy="1655762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778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ED1F2165-1199-7B4E-A549-D5398F40C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1585" y="710314"/>
            <a:ext cx="6855079" cy="478193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2C5A728-6BEE-124A-9554-4B76A97543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4321" y="-317012"/>
            <a:ext cx="3737170" cy="6858000"/>
          </a:xfrm>
          <a:prstGeom prst="rect">
            <a:avLst/>
          </a:prstGeom>
        </p:spPr>
      </p:pic>
      <p:grpSp>
        <p:nvGrpSpPr>
          <p:cNvPr id="26" name="Graphic 6">
            <a:extLst>
              <a:ext uri="{FF2B5EF4-FFF2-40B4-BE49-F238E27FC236}">
                <a16:creationId xmlns:a16="http://schemas.microsoft.com/office/drawing/2014/main" id="{D077CE14-0C83-A24D-9C76-B32716FB34B4}"/>
              </a:ext>
            </a:extLst>
          </p:cNvPr>
          <p:cNvGrpSpPr/>
          <p:nvPr userDrawn="1"/>
        </p:nvGrpSpPr>
        <p:grpSpPr>
          <a:xfrm>
            <a:off x="10554732" y="5951901"/>
            <a:ext cx="1279063" cy="723557"/>
            <a:chOff x="4039999" y="2004968"/>
            <a:chExt cx="4585184" cy="2593807"/>
          </a:xfrm>
        </p:grpSpPr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6338C752-6403-D94F-9E66-6B577F91F4EC}"/>
                </a:ext>
              </a:extLst>
            </p:cNvPr>
            <p:cNvSpPr/>
            <p:nvPr userDrawn="1"/>
          </p:nvSpPr>
          <p:spPr>
            <a:xfrm>
              <a:off x="6816864" y="2754383"/>
              <a:ext cx="463278" cy="461631"/>
            </a:xfrm>
            <a:custGeom>
              <a:avLst/>
              <a:gdLst>
                <a:gd name="connsiteX0" fmla="*/ 230939 w 463277"/>
                <a:gd name="connsiteY0" fmla="*/ 100426 h 461630"/>
                <a:gd name="connsiteX1" fmla="*/ 361104 w 463277"/>
                <a:gd name="connsiteY1" fmla="*/ 228730 h 461630"/>
                <a:gd name="connsiteX2" fmla="*/ 232339 w 463277"/>
                <a:gd name="connsiteY2" fmla="*/ 358429 h 461630"/>
                <a:gd name="connsiteX3" fmla="*/ 102173 w 463277"/>
                <a:gd name="connsiteY3" fmla="*/ 230125 h 461630"/>
                <a:gd name="connsiteX4" fmla="*/ 230939 w 463277"/>
                <a:gd name="connsiteY4" fmla="*/ 100426 h 461630"/>
                <a:gd name="connsiteX5" fmla="*/ 230939 w 463277"/>
                <a:gd name="connsiteY5" fmla="*/ 14 h 461630"/>
                <a:gd name="connsiteX6" fmla="*/ 0 w 463277"/>
                <a:gd name="connsiteY6" fmla="*/ 231520 h 461630"/>
                <a:gd name="connsiteX7" fmla="*/ 232339 w 463277"/>
                <a:gd name="connsiteY7" fmla="*/ 461630 h 461630"/>
                <a:gd name="connsiteX8" fmla="*/ 463277 w 463277"/>
                <a:gd name="connsiteY8" fmla="*/ 230125 h 461630"/>
                <a:gd name="connsiteX9" fmla="*/ 230939 w 463277"/>
                <a:gd name="connsiteY9" fmla="*/ 14 h 461630"/>
                <a:gd name="connsiteX10" fmla="*/ 230939 w 463277"/>
                <a:gd name="connsiteY10" fmla="*/ 14 h 46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277" h="461630">
                  <a:moveTo>
                    <a:pt x="230939" y="100426"/>
                  </a:moveTo>
                  <a:cubicBezTo>
                    <a:pt x="302320" y="100426"/>
                    <a:pt x="361104" y="157605"/>
                    <a:pt x="361104" y="228730"/>
                  </a:cubicBezTo>
                  <a:cubicBezTo>
                    <a:pt x="361104" y="299856"/>
                    <a:pt x="303719" y="358429"/>
                    <a:pt x="232339" y="358429"/>
                  </a:cubicBezTo>
                  <a:cubicBezTo>
                    <a:pt x="160957" y="358429"/>
                    <a:pt x="102173" y="301250"/>
                    <a:pt x="102173" y="230125"/>
                  </a:cubicBezTo>
                  <a:cubicBezTo>
                    <a:pt x="102173" y="159000"/>
                    <a:pt x="159558" y="100426"/>
                    <a:pt x="230939" y="100426"/>
                  </a:cubicBezTo>
                  <a:moveTo>
                    <a:pt x="230939" y="14"/>
                  </a:moveTo>
                  <a:cubicBezTo>
                    <a:pt x="103572" y="14"/>
                    <a:pt x="0" y="103215"/>
                    <a:pt x="0" y="231520"/>
                  </a:cubicBezTo>
                  <a:cubicBezTo>
                    <a:pt x="0" y="358429"/>
                    <a:pt x="103572" y="461630"/>
                    <a:pt x="232339" y="461630"/>
                  </a:cubicBezTo>
                  <a:cubicBezTo>
                    <a:pt x="359705" y="461630"/>
                    <a:pt x="463277" y="358429"/>
                    <a:pt x="463277" y="230125"/>
                  </a:cubicBezTo>
                  <a:cubicBezTo>
                    <a:pt x="463277" y="101821"/>
                    <a:pt x="359705" y="-1381"/>
                    <a:pt x="230939" y="14"/>
                  </a:cubicBezTo>
                  <a:lnTo>
                    <a:pt x="230939" y="14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908EC87D-BCF8-AE4A-8C93-D5D41732F7E5}"/>
                </a:ext>
              </a:extLst>
            </p:cNvPr>
            <p:cNvSpPr/>
            <p:nvPr userDrawn="1"/>
          </p:nvSpPr>
          <p:spPr>
            <a:xfrm>
              <a:off x="5392042" y="3398707"/>
              <a:ext cx="352706" cy="435117"/>
            </a:xfrm>
            <a:custGeom>
              <a:avLst/>
              <a:gdLst>
                <a:gd name="connsiteX0" fmla="*/ 228140 w 352706"/>
                <a:gd name="connsiteY0" fmla="*/ 89255 h 435118"/>
                <a:gd name="connsiteX1" fmla="*/ 228140 w 352706"/>
                <a:gd name="connsiteY1" fmla="*/ 435119 h 435118"/>
                <a:gd name="connsiteX2" fmla="*/ 123167 w 352706"/>
                <a:gd name="connsiteY2" fmla="*/ 435119 h 435118"/>
                <a:gd name="connsiteX3" fmla="*/ 123167 w 352706"/>
                <a:gd name="connsiteY3" fmla="*/ 89255 h 435118"/>
                <a:gd name="connsiteX4" fmla="*/ 0 w 352706"/>
                <a:gd name="connsiteY4" fmla="*/ 89255 h 435118"/>
                <a:gd name="connsiteX5" fmla="*/ 0 w 352706"/>
                <a:gd name="connsiteY5" fmla="*/ 0 h 435118"/>
                <a:gd name="connsiteX6" fmla="*/ 352707 w 352706"/>
                <a:gd name="connsiteY6" fmla="*/ 0 h 435118"/>
                <a:gd name="connsiteX7" fmla="*/ 352707 w 352706"/>
                <a:gd name="connsiteY7" fmla="*/ 89255 h 435118"/>
                <a:gd name="connsiteX8" fmla="*/ 228140 w 352706"/>
                <a:gd name="connsiteY8" fmla="*/ 89255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706" h="435118">
                  <a:moveTo>
                    <a:pt x="228140" y="89255"/>
                  </a:moveTo>
                  <a:lnTo>
                    <a:pt x="228140" y="435119"/>
                  </a:lnTo>
                  <a:lnTo>
                    <a:pt x="123167" y="435119"/>
                  </a:lnTo>
                  <a:lnTo>
                    <a:pt x="123167" y="89255"/>
                  </a:lnTo>
                  <a:lnTo>
                    <a:pt x="0" y="89255"/>
                  </a:lnTo>
                  <a:lnTo>
                    <a:pt x="0" y="0"/>
                  </a:lnTo>
                  <a:lnTo>
                    <a:pt x="352707" y="0"/>
                  </a:lnTo>
                  <a:lnTo>
                    <a:pt x="352707" y="89255"/>
                  </a:lnTo>
                  <a:lnTo>
                    <a:pt x="228140" y="89255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 28">
              <a:extLst>
                <a:ext uri="{FF2B5EF4-FFF2-40B4-BE49-F238E27FC236}">
                  <a16:creationId xmlns:a16="http://schemas.microsoft.com/office/drawing/2014/main" id="{239967C6-95F9-8949-9C15-E4B3AC785880}"/>
                </a:ext>
              </a:extLst>
            </p:cNvPr>
            <p:cNvSpPr/>
            <p:nvPr userDrawn="1"/>
          </p:nvSpPr>
          <p:spPr>
            <a:xfrm>
              <a:off x="6349386" y="3398707"/>
              <a:ext cx="396094" cy="435117"/>
            </a:xfrm>
            <a:custGeom>
              <a:avLst/>
              <a:gdLst>
                <a:gd name="connsiteX0" fmla="*/ 277126 w 396094"/>
                <a:gd name="connsiteY0" fmla="*/ 435119 h 435118"/>
                <a:gd name="connsiteX1" fmla="*/ 100773 w 396094"/>
                <a:gd name="connsiteY1" fmla="*/ 150618 h 435118"/>
                <a:gd name="connsiteX2" fmla="*/ 99374 w 396094"/>
                <a:gd name="connsiteY2" fmla="*/ 150618 h 435118"/>
                <a:gd name="connsiteX3" fmla="*/ 102173 w 396094"/>
                <a:gd name="connsiteY3" fmla="*/ 435119 h 435118"/>
                <a:gd name="connsiteX4" fmla="*/ 0 w 396094"/>
                <a:gd name="connsiteY4" fmla="*/ 435119 h 435118"/>
                <a:gd name="connsiteX5" fmla="*/ 0 w 396094"/>
                <a:gd name="connsiteY5" fmla="*/ 0 h 435118"/>
                <a:gd name="connsiteX6" fmla="*/ 120368 w 396094"/>
                <a:gd name="connsiteY6" fmla="*/ 0 h 435118"/>
                <a:gd name="connsiteX7" fmla="*/ 295322 w 396094"/>
                <a:gd name="connsiteY7" fmla="*/ 284501 h 435118"/>
                <a:gd name="connsiteX8" fmla="*/ 296721 w 396094"/>
                <a:gd name="connsiteY8" fmla="*/ 284501 h 435118"/>
                <a:gd name="connsiteX9" fmla="*/ 293922 w 396094"/>
                <a:gd name="connsiteY9" fmla="*/ 0 h 435118"/>
                <a:gd name="connsiteX10" fmla="*/ 396095 w 396094"/>
                <a:gd name="connsiteY10" fmla="*/ 0 h 435118"/>
                <a:gd name="connsiteX11" fmla="*/ 396095 w 396094"/>
                <a:gd name="connsiteY11" fmla="*/ 435119 h 435118"/>
                <a:gd name="connsiteX12" fmla="*/ 277126 w 396094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4" h="435118">
                  <a:moveTo>
                    <a:pt x="277126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6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EC179E51-D2E9-2A43-AF95-9B5183E0E75A}"/>
                </a:ext>
              </a:extLst>
            </p:cNvPr>
            <p:cNvSpPr/>
            <p:nvPr userDrawn="1"/>
          </p:nvSpPr>
          <p:spPr>
            <a:xfrm>
              <a:off x="6865851" y="3398707"/>
              <a:ext cx="396094" cy="435117"/>
            </a:xfrm>
            <a:custGeom>
              <a:avLst/>
              <a:gdLst>
                <a:gd name="connsiteX0" fmla="*/ 277127 w 396095"/>
                <a:gd name="connsiteY0" fmla="*/ 435119 h 435118"/>
                <a:gd name="connsiteX1" fmla="*/ 100773 w 396095"/>
                <a:gd name="connsiteY1" fmla="*/ 150618 h 435118"/>
                <a:gd name="connsiteX2" fmla="*/ 99374 w 396095"/>
                <a:gd name="connsiteY2" fmla="*/ 150618 h 435118"/>
                <a:gd name="connsiteX3" fmla="*/ 102173 w 396095"/>
                <a:gd name="connsiteY3" fmla="*/ 435119 h 435118"/>
                <a:gd name="connsiteX4" fmla="*/ 0 w 396095"/>
                <a:gd name="connsiteY4" fmla="*/ 435119 h 435118"/>
                <a:gd name="connsiteX5" fmla="*/ 0 w 396095"/>
                <a:gd name="connsiteY5" fmla="*/ 0 h 435118"/>
                <a:gd name="connsiteX6" fmla="*/ 120368 w 396095"/>
                <a:gd name="connsiteY6" fmla="*/ 0 h 435118"/>
                <a:gd name="connsiteX7" fmla="*/ 295322 w 396095"/>
                <a:gd name="connsiteY7" fmla="*/ 284501 h 435118"/>
                <a:gd name="connsiteX8" fmla="*/ 296721 w 396095"/>
                <a:gd name="connsiteY8" fmla="*/ 284501 h 435118"/>
                <a:gd name="connsiteX9" fmla="*/ 293922 w 396095"/>
                <a:gd name="connsiteY9" fmla="*/ 0 h 435118"/>
                <a:gd name="connsiteX10" fmla="*/ 396095 w 396095"/>
                <a:gd name="connsiteY10" fmla="*/ 0 h 435118"/>
                <a:gd name="connsiteX11" fmla="*/ 396095 w 396095"/>
                <a:gd name="connsiteY11" fmla="*/ 435119 h 435118"/>
                <a:gd name="connsiteX12" fmla="*/ 277127 w 396095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5" h="435118">
                  <a:moveTo>
                    <a:pt x="277127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7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C5236534-1D84-0F42-9AD4-EE1914DEE132}"/>
                </a:ext>
              </a:extLst>
            </p:cNvPr>
            <p:cNvSpPr/>
            <p:nvPr userDrawn="1"/>
          </p:nvSpPr>
          <p:spPr>
            <a:xfrm>
              <a:off x="7329126" y="3398707"/>
              <a:ext cx="467474" cy="435117"/>
            </a:xfrm>
            <a:custGeom>
              <a:avLst/>
              <a:gdLst>
                <a:gd name="connsiteX0" fmla="*/ 349907 w 467475"/>
                <a:gd name="connsiteY0" fmla="*/ 435119 h 435118"/>
                <a:gd name="connsiteX1" fmla="*/ 316316 w 467475"/>
                <a:gd name="connsiteY1" fmla="*/ 350048 h 435118"/>
                <a:gd name="connsiteX2" fmla="*/ 146961 w 467475"/>
                <a:gd name="connsiteY2" fmla="*/ 350048 h 435118"/>
                <a:gd name="connsiteX3" fmla="*/ 114770 w 467475"/>
                <a:gd name="connsiteY3" fmla="*/ 435119 h 435118"/>
                <a:gd name="connsiteX4" fmla="*/ 0 w 467475"/>
                <a:gd name="connsiteY4" fmla="*/ 435119 h 435118"/>
                <a:gd name="connsiteX5" fmla="*/ 183351 w 467475"/>
                <a:gd name="connsiteY5" fmla="*/ 0 h 435118"/>
                <a:gd name="connsiteX6" fmla="*/ 285524 w 467475"/>
                <a:gd name="connsiteY6" fmla="*/ 0 h 435118"/>
                <a:gd name="connsiteX7" fmla="*/ 467476 w 467475"/>
                <a:gd name="connsiteY7" fmla="*/ 435119 h 435118"/>
                <a:gd name="connsiteX8" fmla="*/ 349907 w 467475"/>
                <a:gd name="connsiteY8" fmla="*/ 435119 h 435118"/>
                <a:gd name="connsiteX9" fmla="*/ 232338 w 467475"/>
                <a:gd name="connsiteY9" fmla="*/ 115753 h 435118"/>
                <a:gd name="connsiteX10" fmla="*/ 176353 w 467475"/>
                <a:gd name="connsiteY10" fmla="*/ 264976 h 435118"/>
                <a:gd name="connsiteX11" fmla="*/ 285524 w 467475"/>
                <a:gd name="connsiteY11" fmla="*/ 264976 h 435118"/>
                <a:gd name="connsiteX12" fmla="*/ 232338 w 467475"/>
                <a:gd name="connsiteY12" fmla="*/ 115753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7475" h="435118">
                  <a:moveTo>
                    <a:pt x="349907" y="435119"/>
                  </a:moveTo>
                  <a:lnTo>
                    <a:pt x="316316" y="350048"/>
                  </a:lnTo>
                  <a:lnTo>
                    <a:pt x="146961" y="350048"/>
                  </a:lnTo>
                  <a:lnTo>
                    <a:pt x="114770" y="435119"/>
                  </a:lnTo>
                  <a:lnTo>
                    <a:pt x="0" y="435119"/>
                  </a:lnTo>
                  <a:lnTo>
                    <a:pt x="183351" y="0"/>
                  </a:lnTo>
                  <a:lnTo>
                    <a:pt x="285524" y="0"/>
                  </a:lnTo>
                  <a:lnTo>
                    <a:pt x="467476" y="435119"/>
                  </a:lnTo>
                  <a:lnTo>
                    <a:pt x="349907" y="435119"/>
                  </a:lnTo>
                  <a:close/>
                  <a:moveTo>
                    <a:pt x="232338" y="115753"/>
                  </a:moveTo>
                  <a:lnTo>
                    <a:pt x="176353" y="264976"/>
                  </a:lnTo>
                  <a:lnTo>
                    <a:pt x="285524" y="264976"/>
                  </a:lnTo>
                  <a:lnTo>
                    <a:pt x="232338" y="115753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FE5C0A4F-D4FE-F84A-A0B1-CDF6C15C60B5}"/>
                </a:ext>
              </a:extLst>
            </p:cNvPr>
            <p:cNvSpPr/>
            <p:nvPr userDrawn="1"/>
          </p:nvSpPr>
          <p:spPr>
            <a:xfrm>
              <a:off x="7863784" y="3398707"/>
              <a:ext cx="305119" cy="435117"/>
            </a:xfrm>
            <a:custGeom>
              <a:avLst/>
              <a:gdLst>
                <a:gd name="connsiteX0" fmla="*/ 0 w 305119"/>
                <a:gd name="connsiteY0" fmla="*/ 435119 h 435118"/>
                <a:gd name="connsiteX1" fmla="*/ 0 w 305119"/>
                <a:gd name="connsiteY1" fmla="*/ 0 h 435118"/>
                <a:gd name="connsiteX2" fmla="*/ 293922 w 305119"/>
                <a:gd name="connsiteY2" fmla="*/ 0 h 435118"/>
                <a:gd name="connsiteX3" fmla="*/ 293922 w 305119"/>
                <a:gd name="connsiteY3" fmla="*/ 87861 h 435118"/>
                <a:gd name="connsiteX4" fmla="*/ 102173 w 305119"/>
                <a:gd name="connsiteY4" fmla="*/ 87861 h 435118"/>
                <a:gd name="connsiteX5" fmla="*/ 102173 w 305119"/>
                <a:gd name="connsiteY5" fmla="*/ 170143 h 435118"/>
                <a:gd name="connsiteX6" fmla="*/ 284125 w 305119"/>
                <a:gd name="connsiteY6" fmla="*/ 170143 h 435118"/>
                <a:gd name="connsiteX7" fmla="*/ 284125 w 305119"/>
                <a:gd name="connsiteY7" fmla="*/ 253819 h 435118"/>
                <a:gd name="connsiteX8" fmla="*/ 102173 w 305119"/>
                <a:gd name="connsiteY8" fmla="*/ 253819 h 435118"/>
                <a:gd name="connsiteX9" fmla="*/ 102173 w 305119"/>
                <a:gd name="connsiteY9" fmla="*/ 344469 h 435118"/>
                <a:gd name="connsiteX10" fmla="*/ 305119 w 305119"/>
                <a:gd name="connsiteY10" fmla="*/ 344469 h 435118"/>
                <a:gd name="connsiteX11" fmla="*/ 305119 w 305119"/>
                <a:gd name="connsiteY11" fmla="*/ 433724 h 435118"/>
                <a:gd name="connsiteX12" fmla="*/ 0 w 305119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9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E4550142-24E8-F941-A4F1-D205BF65C54E}"/>
                </a:ext>
              </a:extLst>
            </p:cNvPr>
            <p:cNvSpPr/>
            <p:nvPr userDrawn="1"/>
          </p:nvSpPr>
          <p:spPr>
            <a:xfrm>
              <a:off x="8268277" y="3398707"/>
              <a:ext cx="356906" cy="436512"/>
            </a:xfrm>
            <a:custGeom>
              <a:avLst/>
              <a:gdLst>
                <a:gd name="connsiteX0" fmla="*/ 235138 w 356905"/>
                <a:gd name="connsiteY0" fmla="*/ 435119 h 436513"/>
                <a:gd name="connsiteX1" fmla="*/ 139963 w 356905"/>
                <a:gd name="connsiteY1" fmla="*/ 262187 h 436513"/>
                <a:gd name="connsiteX2" fmla="*/ 103572 w 356905"/>
                <a:gd name="connsiteY2" fmla="*/ 262187 h 436513"/>
                <a:gd name="connsiteX3" fmla="*/ 103572 w 356905"/>
                <a:gd name="connsiteY3" fmla="*/ 435119 h 436513"/>
                <a:gd name="connsiteX4" fmla="*/ 0 w 356905"/>
                <a:gd name="connsiteY4" fmla="*/ 435119 h 436513"/>
                <a:gd name="connsiteX5" fmla="*/ 0 w 356905"/>
                <a:gd name="connsiteY5" fmla="*/ 0 h 436513"/>
                <a:gd name="connsiteX6" fmla="*/ 166556 w 356905"/>
                <a:gd name="connsiteY6" fmla="*/ 0 h 436513"/>
                <a:gd name="connsiteX7" fmla="*/ 228139 w 356905"/>
                <a:gd name="connsiteY7" fmla="*/ 6973 h 436513"/>
                <a:gd name="connsiteX8" fmla="*/ 281325 w 356905"/>
                <a:gd name="connsiteY8" fmla="*/ 29287 h 436513"/>
                <a:gd name="connsiteX9" fmla="*/ 319115 w 356905"/>
                <a:gd name="connsiteY9" fmla="*/ 69731 h 436513"/>
                <a:gd name="connsiteX10" fmla="*/ 333112 w 356905"/>
                <a:gd name="connsiteY10" fmla="*/ 132488 h 436513"/>
                <a:gd name="connsiteX11" fmla="*/ 309318 w 356905"/>
                <a:gd name="connsiteY11" fmla="*/ 206403 h 436513"/>
                <a:gd name="connsiteX12" fmla="*/ 242136 w 356905"/>
                <a:gd name="connsiteY12" fmla="*/ 249636 h 436513"/>
                <a:gd name="connsiteX13" fmla="*/ 356905 w 356905"/>
                <a:gd name="connsiteY13" fmla="*/ 436513 h 436513"/>
                <a:gd name="connsiteX14" fmla="*/ 235138 w 356905"/>
                <a:gd name="connsiteY14" fmla="*/ 435119 h 436513"/>
                <a:gd name="connsiteX15" fmla="*/ 230939 w 356905"/>
                <a:gd name="connsiteY15" fmla="*/ 133883 h 436513"/>
                <a:gd name="connsiteX16" fmla="*/ 223941 w 356905"/>
                <a:gd name="connsiteY16" fmla="*/ 108780 h 436513"/>
                <a:gd name="connsiteX17" fmla="*/ 207145 w 356905"/>
                <a:gd name="connsiteY17" fmla="*/ 93439 h 436513"/>
                <a:gd name="connsiteX18" fmla="*/ 184751 w 356905"/>
                <a:gd name="connsiteY18" fmla="*/ 86466 h 436513"/>
                <a:gd name="connsiteX19" fmla="*/ 159558 w 356905"/>
                <a:gd name="connsiteY19" fmla="*/ 85071 h 436513"/>
                <a:gd name="connsiteX20" fmla="*/ 103572 w 356905"/>
                <a:gd name="connsiteY20" fmla="*/ 85071 h 436513"/>
                <a:gd name="connsiteX21" fmla="*/ 103572 w 356905"/>
                <a:gd name="connsiteY21" fmla="*/ 186878 h 436513"/>
                <a:gd name="connsiteX22" fmla="*/ 153959 w 356905"/>
                <a:gd name="connsiteY22" fmla="*/ 186878 h 436513"/>
                <a:gd name="connsiteX23" fmla="*/ 180552 w 356905"/>
                <a:gd name="connsiteY23" fmla="*/ 184089 h 436513"/>
                <a:gd name="connsiteX24" fmla="*/ 205745 w 356905"/>
                <a:gd name="connsiteY24" fmla="*/ 175721 h 436513"/>
                <a:gd name="connsiteX25" fmla="*/ 223941 w 356905"/>
                <a:gd name="connsiteY25" fmla="*/ 160380 h 436513"/>
                <a:gd name="connsiteX26" fmla="*/ 230939 w 356905"/>
                <a:gd name="connsiteY26" fmla="*/ 133883 h 4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6905" h="436513">
                  <a:moveTo>
                    <a:pt x="235138" y="435119"/>
                  </a:moveTo>
                  <a:lnTo>
                    <a:pt x="139963" y="262187"/>
                  </a:lnTo>
                  <a:lnTo>
                    <a:pt x="103572" y="262187"/>
                  </a:lnTo>
                  <a:lnTo>
                    <a:pt x="103572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6556" y="0"/>
                  </a:lnTo>
                  <a:cubicBezTo>
                    <a:pt x="187550" y="0"/>
                    <a:pt x="208545" y="2789"/>
                    <a:pt x="228139" y="6973"/>
                  </a:cubicBezTo>
                  <a:cubicBezTo>
                    <a:pt x="247734" y="11157"/>
                    <a:pt x="265930" y="18130"/>
                    <a:pt x="281325" y="29287"/>
                  </a:cubicBezTo>
                  <a:cubicBezTo>
                    <a:pt x="296721" y="40444"/>
                    <a:pt x="309318" y="52995"/>
                    <a:pt x="319115" y="69731"/>
                  </a:cubicBezTo>
                  <a:cubicBezTo>
                    <a:pt x="328913" y="86466"/>
                    <a:pt x="333112" y="107385"/>
                    <a:pt x="333112" y="132488"/>
                  </a:cubicBezTo>
                  <a:cubicBezTo>
                    <a:pt x="333112" y="161775"/>
                    <a:pt x="324714" y="186878"/>
                    <a:pt x="309318" y="206403"/>
                  </a:cubicBezTo>
                  <a:cubicBezTo>
                    <a:pt x="293922" y="225927"/>
                    <a:pt x="271528" y="241268"/>
                    <a:pt x="242136" y="249636"/>
                  </a:cubicBezTo>
                  <a:lnTo>
                    <a:pt x="356905" y="436513"/>
                  </a:lnTo>
                  <a:lnTo>
                    <a:pt x="235138" y="435119"/>
                  </a:lnTo>
                  <a:close/>
                  <a:moveTo>
                    <a:pt x="230939" y="133883"/>
                  </a:moveTo>
                  <a:cubicBezTo>
                    <a:pt x="230939" y="124120"/>
                    <a:pt x="228139" y="115753"/>
                    <a:pt x="223941" y="108780"/>
                  </a:cubicBezTo>
                  <a:cubicBezTo>
                    <a:pt x="219741" y="101807"/>
                    <a:pt x="214143" y="97623"/>
                    <a:pt x="207145" y="93439"/>
                  </a:cubicBezTo>
                  <a:cubicBezTo>
                    <a:pt x="200147" y="89255"/>
                    <a:pt x="193149" y="87861"/>
                    <a:pt x="184751" y="86466"/>
                  </a:cubicBezTo>
                  <a:cubicBezTo>
                    <a:pt x="176353" y="85071"/>
                    <a:pt x="167955" y="85071"/>
                    <a:pt x="159558" y="85071"/>
                  </a:cubicBezTo>
                  <a:lnTo>
                    <a:pt x="103572" y="85071"/>
                  </a:lnTo>
                  <a:lnTo>
                    <a:pt x="103572" y="186878"/>
                  </a:lnTo>
                  <a:lnTo>
                    <a:pt x="153959" y="186878"/>
                  </a:lnTo>
                  <a:cubicBezTo>
                    <a:pt x="162357" y="186878"/>
                    <a:pt x="172154" y="185483"/>
                    <a:pt x="180552" y="184089"/>
                  </a:cubicBezTo>
                  <a:cubicBezTo>
                    <a:pt x="188950" y="182694"/>
                    <a:pt x="197347" y="179905"/>
                    <a:pt x="205745" y="175721"/>
                  </a:cubicBezTo>
                  <a:cubicBezTo>
                    <a:pt x="212743" y="171537"/>
                    <a:pt x="219741" y="167353"/>
                    <a:pt x="223941" y="160380"/>
                  </a:cubicBezTo>
                  <a:cubicBezTo>
                    <a:pt x="228139" y="153407"/>
                    <a:pt x="230939" y="145040"/>
                    <a:pt x="230939" y="133883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 33">
              <a:extLst>
                <a:ext uri="{FF2B5EF4-FFF2-40B4-BE49-F238E27FC236}">
                  <a16:creationId xmlns:a16="http://schemas.microsoft.com/office/drawing/2014/main" id="{D1D936AB-46F6-AA46-BC65-133303C77BD9}"/>
                </a:ext>
              </a:extLst>
            </p:cNvPr>
            <p:cNvSpPr/>
            <p:nvPr/>
          </p:nvSpPr>
          <p:spPr>
            <a:xfrm>
              <a:off x="5031633" y="3382845"/>
              <a:ext cx="1217960" cy="1215930"/>
            </a:xfrm>
            <a:custGeom>
              <a:avLst/>
              <a:gdLst>
                <a:gd name="connsiteX0" fmla="*/ 356209 w 1217960"/>
                <a:gd name="connsiteY0" fmla="*/ 999065 h 1215930"/>
                <a:gd name="connsiteX1" fmla="*/ 217645 w 1217960"/>
                <a:gd name="connsiteY1" fmla="*/ 1116212 h 1215930"/>
                <a:gd name="connsiteX2" fmla="*/ 100076 w 1217960"/>
                <a:gd name="connsiteY2" fmla="*/ 978146 h 1215930"/>
                <a:gd name="connsiteX3" fmla="*/ 238640 w 1217960"/>
                <a:gd name="connsiteY3" fmla="*/ 860998 h 1215930"/>
                <a:gd name="connsiteX4" fmla="*/ 356209 w 1217960"/>
                <a:gd name="connsiteY4" fmla="*/ 999065 h 1215930"/>
                <a:gd name="connsiteX5" fmla="*/ 861475 w 1217960"/>
                <a:gd name="connsiteY5" fmla="*/ 421696 h 1215930"/>
                <a:gd name="connsiteX6" fmla="*/ 967847 w 1217960"/>
                <a:gd name="connsiteY6" fmla="*/ 457956 h 1215930"/>
                <a:gd name="connsiteX7" fmla="*/ 1036428 w 1217960"/>
                <a:gd name="connsiteY7" fmla="*/ 453772 h 1215930"/>
                <a:gd name="connsiteX8" fmla="*/ 1212782 w 1217960"/>
                <a:gd name="connsiteY8" fmla="*/ 180428 h 1215930"/>
                <a:gd name="connsiteX9" fmla="*/ 1007036 w 1217960"/>
                <a:gd name="connsiteY9" fmla="*/ 523 h 1215930"/>
                <a:gd name="connsiteX10" fmla="*/ 938454 w 1217960"/>
                <a:gd name="connsiteY10" fmla="*/ 4707 h 1215930"/>
                <a:gd name="connsiteX11" fmla="*/ 762101 w 1217960"/>
                <a:gd name="connsiteY11" fmla="*/ 278051 h 1215930"/>
                <a:gd name="connsiteX12" fmla="*/ 795692 w 1217960"/>
                <a:gd name="connsiteY12" fmla="*/ 354754 h 1215930"/>
                <a:gd name="connsiteX13" fmla="*/ 354809 w 1217960"/>
                <a:gd name="connsiteY13" fmla="*/ 795452 h 1215930"/>
                <a:gd name="connsiteX14" fmla="*/ 248437 w 1217960"/>
                <a:gd name="connsiteY14" fmla="*/ 759192 h 1215930"/>
                <a:gd name="connsiteX15" fmla="*/ 703 w 1217960"/>
                <a:gd name="connsiteY15" fmla="*/ 968384 h 1215930"/>
                <a:gd name="connsiteX16" fmla="*/ 210647 w 1217960"/>
                <a:gd name="connsiteY16" fmla="*/ 1215230 h 1215930"/>
                <a:gd name="connsiteX17" fmla="*/ 458381 w 1217960"/>
                <a:gd name="connsiteY17" fmla="*/ 1006038 h 1215930"/>
                <a:gd name="connsiteX18" fmla="*/ 420592 w 1217960"/>
                <a:gd name="connsiteY18" fmla="*/ 860998 h 1215930"/>
                <a:gd name="connsiteX19" fmla="*/ 861475 w 1217960"/>
                <a:gd name="connsiteY19" fmla="*/ 421696 h 1215930"/>
                <a:gd name="connsiteX20" fmla="*/ 1095213 w 1217960"/>
                <a:gd name="connsiteY20" fmla="*/ 300365 h 1215930"/>
                <a:gd name="connsiteX21" fmla="*/ 1014034 w 1217960"/>
                <a:gd name="connsiteY21" fmla="*/ 356149 h 1215930"/>
                <a:gd name="connsiteX22" fmla="*/ 976244 w 1217960"/>
                <a:gd name="connsiteY22" fmla="*/ 358938 h 1215930"/>
                <a:gd name="connsiteX23" fmla="*/ 861475 w 1217960"/>
                <a:gd name="connsiteY23" fmla="*/ 258526 h 1215930"/>
                <a:gd name="connsiteX24" fmla="*/ 878270 w 1217960"/>
                <a:gd name="connsiteY24" fmla="*/ 162298 h 1215930"/>
                <a:gd name="connsiteX25" fmla="*/ 959449 w 1217960"/>
                <a:gd name="connsiteY25" fmla="*/ 106513 h 1215930"/>
                <a:gd name="connsiteX26" fmla="*/ 997239 w 1217960"/>
                <a:gd name="connsiteY26" fmla="*/ 103724 h 1215930"/>
                <a:gd name="connsiteX27" fmla="*/ 1112008 w 1217960"/>
                <a:gd name="connsiteY27" fmla="*/ 204136 h 1215930"/>
                <a:gd name="connsiteX28" fmla="*/ 1095213 w 1217960"/>
                <a:gd name="connsiteY28" fmla="*/ 300365 h 121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7960" h="1215930">
                  <a:moveTo>
                    <a:pt x="356209" y="999065"/>
                  </a:moveTo>
                  <a:cubicBezTo>
                    <a:pt x="350610" y="1070190"/>
                    <a:pt x="287627" y="1121791"/>
                    <a:pt x="217645" y="1116212"/>
                  </a:cubicBezTo>
                  <a:cubicBezTo>
                    <a:pt x="146264" y="1110634"/>
                    <a:pt x="94478" y="1047877"/>
                    <a:pt x="100076" y="978146"/>
                  </a:cubicBezTo>
                  <a:cubicBezTo>
                    <a:pt x="105675" y="907021"/>
                    <a:pt x="168658" y="855420"/>
                    <a:pt x="238640" y="860998"/>
                  </a:cubicBezTo>
                  <a:cubicBezTo>
                    <a:pt x="310021" y="866577"/>
                    <a:pt x="361807" y="929335"/>
                    <a:pt x="356209" y="999065"/>
                  </a:cubicBezTo>
                  <a:close/>
                  <a:moveTo>
                    <a:pt x="861475" y="421696"/>
                  </a:moveTo>
                  <a:cubicBezTo>
                    <a:pt x="893666" y="442615"/>
                    <a:pt x="930056" y="455167"/>
                    <a:pt x="967847" y="457956"/>
                  </a:cubicBezTo>
                  <a:cubicBezTo>
                    <a:pt x="990240" y="459350"/>
                    <a:pt x="1012635" y="457956"/>
                    <a:pt x="1036428" y="453772"/>
                  </a:cubicBezTo>
                  <a:cubicBezTo>
                    <a:pt x="1160995" y="427274"/>
                    <a:pt x="1239375" y="304548"/>
                    <a:pt x="1212782" y="180428"/>
                  </a:cubicBezTo>
                  <a:cubicBezTo>
                    <a:pt x="1190388" y="80016"/>
                    <a:pt x="1105010" y="8891"/>
                    <a:pt x="1007036" y="523"/>
                  </a:cubicBezTo>
                  <a:cubicBezTo>
                    <a:pt x="984642" y="-872"/>
                    <a:pt x="962248" y="523"/>
                    <a:pt x="938454" y="4707"/>
                  </a:cubicBezTo>
                  <a:cubicBezTo>
                    <a:pt x="813887" y="31204"/>
                    <a:pt x="735508" y="153930"/>
                    <a:pt x="762101" y="278051"/>
                  </a:cubicBezTo>
                  <a:cubicBezTo>
                    <a:pt x="767700" y="305943"/>
                    <a:pt x="780296" y="332441"/>
                    <a:pt x="795692" y="354754"/>
                  </a:cubicBezTo>
                  <a:lnTo>
                    <a:pt x="354809" y="795452"/>
                  </a:lnTo>
                  <a:cubicBezTo>
                    <a:pt x="324017" y="774533"/>
                    <a:pt x="287627" y="761981"/>
                    <a:pt x="248437" y="759192"/>
                  </a:cubicBezTo>
                  <a:cubicBezTo>
                    <a:pt x="122471" y="749430"/>
                    <a:pt x="10500" y="842868"/>
                    <a:pt x="703" y="968384"/>
                  </a:cubicBezTo>
                  <a:cubicBezTo>
                    <a:pt x="-9095" y="1093899"/>
                    <a:pt x="84681" y="1205468"/>
                    <a:pt x="210647" y="1215230"/>
                  </a:cubicBezTo>
                  <a:cubicBezTo>
                    <a:pt x="336614" y="1224992"/>
                    <a:pt x="448584" y="1131553"/>
                    <a:pt x="458381" y="1006038"/>
                  </a:cubicBezTo>
                  <a:cubicBezTo>
                    <a:pt x="462580" y="953043"/>
                    <a:pt x="448584" y="902837"/>
                    <a:pt x="420592" y="860998"/>
                  </a:cubicBezTo>
                  <a:lnTo>
                    <a:pt x="861475" y="421696"/>
                  </a:lnTo>
                  <a:close/>
                  <a:moveTo>
                    <a:pt x="1095213" y="300365"/>
                  </a:moveTo>
                  <a:cubicBezTo>
                    <a:pt x="1077017" y="329651"/>
                    <a:pt x="1047625" y="349176"/>
                    <a:pt x="1014034" y="356149"/>
                  </a:cubicBezTo>
                  <a:cubicBezTo>
                    <a:pt x="1001438" y="358938"/>
                    <a:pt x="988841" y="360333"/>
                    <a:pt x="976244" y="358938"/>
                  </a:cubicBezTo>
                  <a:cubicBezTo>
                    <a:pt x="920259" y="354754"/>
                    <a:pt x="872672" y="314311"/>
                    <a:pt x="861475" y="258526"/>
                  </a:cubicBezTo>
                  <a:cubicBezTo>
                    <a:pt x="854477" y="225055"/>
                    <a:pt x="860075" y="190190"/>
                    <a:pt x="878270" y="162298"/>
                  </a:cubicBezTo>
                  <a:cubicBezTo>
                    <a:pt x="896465" y="134406"/>
                    <a:pt x="925858" y="113487"/>
                    <a:pt x="959449" y="106513"/>
                  </a:cubicBezTo>
                  <a:cubicBezTo>
                    <a:pt x="972045" y="103724"/>
                    <a:pt x="984642" y="102330"/>
                    <a:pt x="997239" y="103724"/>
                  </a:cubicBezTo>
                  <a:cubicBezTo>
                    <a:pt x="1053224" y="107908"/>
                    <a:pt x="1100811" y="148352"/>
                    <a:pt x="1112008" y="204136"/>
                  </a:cubicBezTo>
                  <a:cubicBezTo>
                    <a:pt x="1120406" y="237607"/>
                    <a:pt x="1113408" y="271078"/>
                    <a:pt x="1095213" y="300365"/>
                  </a:cubicBezTo>
                  <a:close/>
                </a:path>
              </a:pathLst>
            </a:custGeom>
            <a:solidFill>
              <a:srgbClr val="008DA4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D917F1DB-6DD2-8344-873F-E0DEFA80822B}"/>
                </a:ext>
              </a:extLst>
            </p:cNvPr>
            <p:cNvSpPr/>
            <p:nvPr userDrawn="1"/>
          </p:nvSpPr>
          <p:spPr>
            <a:xfrm>
              <a:off x="4039999" y="2771133"/>
              <a:ext cx="330311" cy="435117"/>
            </a:xfrm>
            <a:custGeom>
              <a:avLst/>
              <a:gdLst>
                <a:gd name="connsiteX0" fmla="*/ 330312 w 330312"/>
                <a:gd name="connsiteY0" fmla="*/ 133883 h 435118"/>
                <a:gd name="connsiteX1" fmla="*/ 316316 w 330312"/>
                <a:gd name="connsiteY1" fmla="*/ 198035 h 435118"/>
                <a:gd name="connsiteX2" fmla="*/ 278526 w 330312"/>
                <a:gd name="connsiteY2" fmla="*/ 239873 h 435118"/>
                <a:gd name="connsiteX3" fmla="*/ 222541 w 330312"/>
                <a:gd name="connsiteY3" fmla="*/ 263582 h 435118"/>
                <a:gd name="connsiteX4" fmla="*/ 156758 w 330312"/>
                <a:gd name="connsiteY4" fmla="*/ 270555 h 435118"/>
                <a:gd name="connsiteX5" fmla="*/ 104972 w 330312"/>
                <a:gd name="connsiteY5" fmla="*/ 270555 h 435118"/>
                <a:gd name="connsiteX6" fmla="*/ 104972 w 330312"/>
                <a:gd name="connsiteY6" fmla="*/ 435119 h 435118"/>
                <a:gd name="connsiteX7" fmla="*/ 0 w 330312"/>
                <a:gd name="connsiteY7" fmla="*/ 435119 h 435118"/>
                <a:gd name="connsiteX8" fmla="*/ 0 w 330312"/>
                <a:gd name="connsiteY8" fmla="*/ 0 h 435118"/>
                <a:gd name="connsiteX9" fmla="*/ 160957 w 330312"/>
                <a:gd name="connsiteY9" fmla="*/ 0 h 435118"/>
                <a:gd name="connsiteX10" fmla="*/ 228140 w 330312"/>
                <a:gd name="connsiteY10" fmla="*/ 6973 h 435118"/>
                <a:gd name="connsiteX11" fmla="*/ 282725 w 330312"/>
                <a:gd name="connsiteY11" fmla="*/ 29287 h 435118"/>
                <a:gd name="connsiteX12" fmla="*/ 319115 w 330312"/>
                <a:gd name="connsiteY12" fmla="*/ 71125 h 435118"/>
                <a:gd name="connsiteX13" fmla="*/ 330312 w 330312"/>
                <a:gd name="connsiteY13" fmla="*/ 133883 h 435118"/>
                <a:gd name="connsiteX14" fmla="*/ 223941 w 330312"/>
                <a:gd name="connsiteY14" fmla="*/ 135277 h 435118"/>
                <a:gd name="connsiteX15" fmla="*/ 218342 w 330312"/>
                <a:gd name="connsiteY15" fmla="*/ 110174 h 435118"/>
                <a:gd name="connsiteX16" fmla="*/ 201547 w 330312"/>
                <a:gd name="connsiteY16" fmla="*/ 94834 h 435118"/>
                <a:gd name="connsiteX17" fmla="*/ 177753 w 330312"/>
                <a:gd name="connsiteY17" fmla="*/ 87861 h 435118"/>
                <a:gd name="connsiteX18" fmla="*/ 149760 w 330312"/>
                <a:gd name="connsiteY18" fmla="*/ 86466 h 435118"/>
                <a:gd name="connsiteX19" fmla="*/ 103573 w 330312"/>
                <a:gd name="connsiteY19" fmla="*/ 86466 h 435118"/>
                <a:gd name="connsiteX20" fmla="*/ 103573 w 330312"/>
                <a:gd name="connsiteY20" fmla="*/ 189667 h 435118"/>
                <a:gd name="connsiteX21" fmla="*/ 148361 w 330312"/>
                <a:gd name="connsiteY21" fmla="*/ 189667 h 435118"/>
                <a:gd name="connsiteX22" fmla="*/ 176353 w 330312"/>
                <a:gd name="connsiteY22" fmla="*/ 186878 h 435118"/>
                <a:gd name="connsiteX23" fmla="*/ 200147 w 330312"/>
                <a:gd name="connsiteY23" fmla="*/ 178510 h 435118"/>
                <a:gd name="connsiteX24" fmla="*/ 216943 w 330312"/>
                <a:gd name="connsiteY24" fmla="*/ 161775 h 435118"/>
                <a:gd name="connsiteX25" fmla="*/ 223941 w 330312"/>
                <a:gd name="connsiteY25" fmla="*/ 135277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0312" h="435118">
                  <a:moveTo>
                    <a:pt x="330312" y="133883"/>
                  </a:moveTo>
                  <a:cubicBezTo>
                    <a:pt x="330312" y="158986"/>
                    <a:pt x="326114" y="181300"/>
                    <a:pt x="316316" y="198035"/>
                  </a:cubicBezTo>
                  <a:cubicBezTo>
                    <a:pt x="306519" y="214770"/>
                    <a:pt x="293922" y="230111"/>
                    <a:pt x="278526" y="239873"/>
                  </a:cubicBezTo>
                  <a:cubicBezTo>
                    <a:pt x="263130" y="251030"/>
                    <a:pt x="243535" y="258003"/>
                    <a:pt x="222541" y="263582"/>
                  </a:cubicBezTo>
                  <a:cubicBezTo>
                    <a:pt x="201547" y="269160"/>
                    <a:pt x="179153" y="270555"/>
                    <a:pt x="156758" y="270555"/>
                  </a:cubicBezTo>
                  <a:lnTo>
                    <a:pt x="104972" y="270555"/>
                  </a:lnTo>
                  <a:lnTo>
                    <a:pt x="104972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0957" y="0"/>
                  </a:lnTo>
                  <a:cubicBezTo>
                    <a:pt x="184751" y="0"/>
                    <a:pt x="207145" y="2789"/>
                    <a:pt x="228140" y="6973"/>
                  </a:cubicBezTo>
                  <a:cubicBezTo>
                    <a:pt x="249134" y="11157"/>
                    <a:pt x="267329" y="19525"/>
                    <a:pt x="282725" y="29287"/>
                  </a:cubicBezTo>
                  <a:cubicBezTo>
                    <a:pt x="298121" y="40444"/>
                    <a:pt x="310718" y="52995"/>
                    <a:pt x="319115" y="71125"/>
                  </a:cubicBezTo>
                  <a:cubicBezTo>
                    <a:pt x="326114" y="87861"/>
                    <a:pt x="330312" y="108780"/>
                    <a:pt x="330312" y="133883"/>
                  </a:cubicBezTo>
                  <a:close/>
                  <a:moveTo>
                    <a:pt x="223941" y="135277"/>
                  </a:moveTo>
                  <a:cubicBezTo>
                    <a:pt x="223941" y="125515"/>
                    <a:pt x="222541" y="117147"/>
                    <a:pt x="218342" y="110174"/>
                  </a:cubicBezTo>
                  <a:cubicBezTo>
                    <a:pt x="214143" y="103201"/>
                    <a:pt x="208545" y="99017"/>
                    <a:pt x="201547" y="94834"/>
                  </a:cubicBezTo>
                  <a:cubicBezTo>
                    <a:pt x="194548" y="90650"/>
                    <a:pt x="186151" y="89255"/>
                    <a:pt x="177753" y="87861"/>
                  </a:cubicBezTo>
                  <a:cubicBezTo>
                    <a:pt x="169355" y="86466"/>
                    <a:pt x="159558" y="86466"/>
                    <a:pt x="149760" y="86466"/>
                  </a:cubicBezTo>
                  <a:lnTo>
                    <a:pt x="103573" y="86466"/>
                  </a:lnTo>
                  <a:lnTo>
                    <a:pt x="103573" y="189667"/>
                  </a:lnTo>
                  <a:lnTo>
                    <a:pt x="148361" y="189667"/>
                  </a:lnTo>
                  <a:cubicBezTo>
                    <a:pt x="158158" y="189667"/>
                    <a:pt x="167955" y="188273"/>
                    <a:pt x="176353" y="186878"/>
                  </a:cubicBezTo>
                  <a:cubicBezTo>
                    <a:pt x="184751" y="185483"/>
                    <a:pt x="193149" y="182694"/>
                    <a:pt x="200147" y="178510"/>
                  </a:cubicBezTo>
                  <a:cubicBezTo>
                    <a:pt x="207145" y="174326"/>
                    <a:pt x="212744" y="168748"/>
                    <a:pt x="216943" y="161775"/>
                  </a:cubicBezTo>
                  <a:cubicBezTo>
                    <a:pt x="221141" y="154802"/>
                    <a:pt x="223941" y="145040"/>
                    <a:pt x="223941" y="135277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78641EB9-97B8-114B-B0C9-D96413A80445}"/>
                </a:ext>
              </a:extLst>
            </p:cNvPr>
            <p:cNvSpPr/>
            <p:nvPr userDrawn="1"/>
          </p:nvSpPr>
          <p:spPr>
            <a:xfrm>
              <a:off x="5005742" y="2772528"/>
              <a:ext cx="372567" cy="446276"/>
            </a:xfrm>
            <a:custGeom>
              <a:avLst/>
              <a:gdLst>
                <a:gd name="connsiteX0" fmla="*/ 361104 w 372566"/>
                <a:gd name="connsiteY0" fmla="*/ 341680 h 446275"/>
                <a:gd name="connsiteX1" fmla="*/ 323314 w 372566"/>
                <a:gd name="connsiteY1" fmla="*/ 397464 h 446275"/>
                <a:gd name="connsiteX2" fmla="*/ 263130 w 372566"/>
                <a:gd name="connsiteY2" fmla="*/ 433724 h 446275"/>
                <a:gd name="connsiteX3" fmla="*/ 186151 w 372566"/>
                <a:gd name="connsiteY3" fmla="*/ 446276 h 446275"/>
                <a:gd name="connsiteX4" fmla="*/ 107771 w 372566"/>
                <a:gd name="connsiteY4" fmla="*/ 433724 h 446275"/>
                <a:gd name="connsiteX5" fmla="*/ 48987 w 372566"/>
                <a:gd name="connsiteY5" fmla="*/ 397464 h 446275"/>
                <a:gd name="connsiteX6" fmla="*/ 12597 w 372566"/>
                <a:gd name="connsiteY6" fmla="*/ 341680 h 446275"/>
                <a:gd name="connsiteX7" fmla="*/ 0 w 372566"/>
                <a:gd name="connsiteY7" fmla="*/ 270555 h 446275"/>
                <a:gd name="connsiteX8" fmla="*/ 0 w 372566"/>
                <a:gd name="connsiteY8" fmla="*/ 0 h 446275"/>
                <a:gd name="connsiteX9" fmla="*/ 104972 w 372566"/>
                <a:gd name="connsiteY9" fmla="*/ 0 h 446275"/>
                <a:gd name="connsiteX10" fmla="*/ 104972 w 372566"/>
                <a:gd name="connsiteY10" fmla="*/ 262187 h 446275"/>
                <a:gd name="connsiteX11" fmla="*/ 109171 w 372566"/>
                <a:gd name="connsiteY11" fmla="*/ 295658 h 446275"/>
                <a:gd name="connsiteX12" fmla="*/ 123167 w 372566"/>
                <a:gd name="connsiteY12" fmla="*/ 323550 h 446275"/>
                <a:gd name="connsiteX13" fmla="*/ 148361 w 372566"/>
                <a:gd name="connsiteY13" fmla="*/ 343075 h 446275"/>
                <a:gd name="connsiteX14" fmla="*/ 186151 w 372566"/>
                <a:gd name="connsiteY14" fmla="*/ 350048 h 446275"/>
                <a:gd name="connsiteX15" fmla="*/ 223941 w 372566"/>
                <a:gd name="connsiteY15" fmla="*/ 343075 h 446275"/>
                <a:gd name="connsiteX16" fmla="*/ 249134 w 372566"/>
                <a:gd name="connsiteY16" fmla="*/ 323550 h 446275"/>
                <a:gd name="connsiteX17" fmla="*/ 263130 w 372566"/>
                <a:gd name="connsiteY17" fmla="*/ 295658 h 446275"/>
                <a:gd name="connsiteX18" fmla="*/ 267329 w 372566"/>
                <a:gd name="connsiteY18" fmla="*/ 262187 h 446275"/>
                <a:gd name="connsiteX19" fmla="*/ 267329 w 372566"/>
                <a:gd name="connsiteY19" fmla="*/ 0 h 446275"/>
                <a:gd name="connsiteX20" fmla="*/ 372301 w 372566"/>
                <a:gd name="connsiteY20" fmla="*/ 0 h 446275"/>
                <a:gd name="connsiteX21" fmla="*/ 372301 w 372566"/>
                <a:gd name="connsiteY21" fmla="*/ 270555 h 446275"/>
                <a:gd name="connsiteX22" fmla="*/ 361104 w 372566"/>
                <a:gd name="connsiteY22" fmla="*/ 341680 h 44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566" h="446275">
                  <a:moveTo>
                    <a:pt x="361104" y="341680"/>
                  </a:moveTo>
                  <a:cubicBezTo>
                    <a:pt x="352707" y="362599"/>
                    <a:pt x="340110" y="382124"/>
                    <a:pt x="323314" y="397464"/>
                  </a:cubicBezTo>
                  <a:cubicBezTo>
                    <a:pt x="306519" y="412805"/>
                    <a:pt x="286924" y="425357"/>
                    <a:pt x="263130" y="433724"/>
                  </a:cubicBezTo>
                  <a:cubicBezTo>
                    <a:pt x="239337" y="442092"/>
                    <a:pt x="214143" y="446276"/>
                    <a:pt x="186151" y="446276"/>
                  </a:cubicBezTo>
                  <a:cubicBezTo>
                    <a:pt x="156759" y="446276"/>
                    <a:pt x="131565" y="442092"/>
                    <a:pt x="107771" y="433724"/>
                  </a:cubicBezTo>
                  <a:cubicBezTo>
                    <a:pt x="85377" y="425357"/>
                    <a:pt x="65783" y="412805"/>
                    <a:pt x="48987" y="397464"/>
                  </a:cubicBezTo>
                  <a:cubicBezTo>
                    <a:pt x="33591" y="382124"/>
                    <a:pt x="20994" y="363994"/>
                    <a:pt x="12597" y="341680"/>
                  </a:cubicBezTo>
                  <a:cubicBezTo>
                    <a:pt x="4199" y="319366"/>
                    <a:pt x="0" y="295658"/>
                    <a:pt x="0" y="270555"/>
                  </a:cubicBezTo>
                  <a:lnTo>
                    <a:pt x="0" y="0"/>
                  </a:lnTo>
                  <a:lnTo>
                    <a:pt x="104972" y="0"/>
                  </a:lnTo>
                  <a:lnTo>
                    <a:pt x="104972" y="262187"/>
                  </a:lnTo>
                  <a:cubicBezTo>
                    <a:pt x="104972" y="274739"/>
                    <a:pt x="106372" y="285895"/>
                    <a:pt x="109171" y="295658"/>
                  </a:cubicBezTo>
                  <a:cubicBezTo>
                    <a:pt x="111970" y="306815"/>
                    <a:pt x="117569" y="315182"/>
                    <a:pt x="123167" y="323550"/>
                  </a:cubicBezTo>
                  <a:cubicBezTo>
                    <a:pt x="130166" y="331918"/>
                    <a:pt x="138563" y="338891"/>
                    <a:pt x="148361" y="343075"/>
                  </a:cubicBezTo>
                  <a:cubicBezTo>
                    <a:pt x="158158" y="348653"/>
                    <a:pt x="172154" y="350048"/>
                    <a:pt x="186151" y="350048"/>
                  </a:cubicBezTo>
                  <a:cubicBezTo>
                    <a:pt x="201547" y="350048"/>
                    <a:pt x="214143" y="347258"/>
                    <a:pt x="223941" y="343075"/>
                  </a:cubicBezTo>
                  <a:cubicBezTo>
                    <a:pt x="233738" y="337496"/>
                    <a:pt x="243535" y="331918"/>
                    <a:pt x="249134" y="323550"/>
                  </a:cubicBezTo>
                  <a:cubicBezTo>
                    <a:pt x="256132" y="315182"/>
                    <a:pt x="260331" y="305420"/>
                    <a:pt x="263130" y="295658"/>
                  </a:cubicBezTo>
                  <a:cubicBezTo>
                    <a:pt x="265930" y="284501"/>
                    <a:pt x="267329" y="273344"/>
                    <a:pt x="267329" y="262187"/>
                  </a:cubicBezTo>
                  <a:lnTo>
                    <a:pt x="267329" y="0"/>
                  </a:lnTo>
                  <a:lnTo>
                    <a:pt x="372301" y="0"/>
                  </a:lnTo>
                  <a:lnTo>
                    <a:pt x="372301" y="270555"/>
                  </a:lnTo>
                  <a:cubicBezTo>
                    <a:pt x="373701" y="295658"/>
                    <a:pt x="369502" y="319366"/>
                    <a:pt x="361104" y="341680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51606223-2BB4-C14B-92E5-21E2D3B6837E}"/>
                </a:ext>
              </a:extLst>
            </p:cNvPr>
            <p:cNvSpPr/>
            <p:nvPr userDrawn="1"/>
          </p:nvSpPr>
          <p:spPr>
            <a:xfrm>
              <a:off x="5495612" y="2771133"/>
              <a:ext cx="405891" cy="435117"/>
            </a:xfrm>
            <a:custGeom>
              <a:avLst/>
              <a:gdLst>
                <a:gd name="connsiteX0" fmla="*/ 405893 w 405892"/>
                <a:gd name="connsiteY0" fmla="*/ 216165 h 435118"/>
                <a:gd name="connsiteX1" fmla="*/ 384898 w 405892"/>
                <a:gd name="connsiteY1" fmla="*/ 315182 h 435118"/>
                <a:gd name="connsiteX2" fmla="*/ 328913 w 405892"/>
                <a:gd name="connsiteY2" fmla="*/ 383518 h 435118"/>
                <a:gd name="connsiteX3" fmla="*/ 250534 w 405892"/>
                <a:gd name="connsiteY3" fmla="*/ 422567 h 435118"/>
                <a:gd name="connsiteX4" fmla="*/ 162357 w 405892"/>
                <a:gd name="connsiteY4" fmla="*/ 435119 h 435118"/>
                <a:gd name="connsiteX5" fmla="*/ 0 w 405892"/>
                <a:gd name="connsiteY5" fmla="*/ 435119 h 435118"/>
                <a:gd name="connsiteX6" fmla="*/ 0 w 405892"/>
                <a:gd name="connsiteY6" fmla="*/ 0 h 435118"/>
                <a:gd name="connsiteX7" fmla="*/ 158158 w 405892"/>
                <a:gd name="connsiteY7" fmla="*/ 0 h 435118"/>
                <a:gd name="connsiteX8" fmla="*/ 249134 w 405892"/>
                <a:gd name="connsiteY8" fmla="*/ 11157 h 435118"/>
                <a:gd name="connsiteX9" fmla="*/ 328913 w 405892"/>
                <a:gd name="connsiteY9" fmla="*/ 47417 h 435118"/>
                <a:gd name="connsiteX10" fmla="*/ 386298 w 405892"/>
                <a:gd name="connsiteY10" fmla="*/ 114358 h 435118"/>
                <a:gd name="connsiteX11" fmla="*/ 405893 w 405892"/>
                <a:gd name="connsiteY11" fmla="*/ 216165 h 435118"/>
                <a:gd name="connsiteX12" fmla="*/ 296721 w 405892"/>
                <a:gd name="connsiteY12" fmla="*/ 216165 h 435118"/>
                <a:gd name="connsiteX13" fmla="*/ 284125 w 405892"/>
                <a:gd name="connsiteY13" fmla="*/ 154802 h 435118"/>
                <a:gd name="connsiteX14" fmla="*/ 251933 w 405892"/>
                <a:gd name="connsiteY14" fmla="*/ 115753 h 435118"/>
                <a:gd name="connsiteX15" fmla="*/ 205746 w 405892"/>
                <a:gd name="connsiteY15" fmla="*/ 94834 h 435118"/>
                <a:gd name="connsiteX16" fmla="*/ 152560 w 405892"/>
                <a:gd name="connsiteY16" fmla="*/ 89255 h 435118"/>
                <a:gd name="connsiteX17" fmla="*/ 100773 w 405892"/>
                <a:gd name="connsiteY17" fmla="*/ 89255 h 435118"/>
                <a:gd name="connsiteX18" fmla="*/ 100773 w 405892"/>
                <a:gd name="connsiteY18" fmla="*/ 343075 h 435118"/>
                <a:gd name="connsiteX19" fmla="*/ 151160 w 405892"/>
                <a:gd name="connsiteY19" fmla="*/ 343075 h 435118"/>
                <a:gd name="connsiteX20" fmla="*/ 205746 w 405892"/>
                <a:gd name="connsiteY20" fmla="*/ 336101 h 435118"/>
                <a:gd name="connsiteX21" fmla="*/ 251933 w 405892"/>
                <a:gd name="connsiteY21" fmla="*/ 315182 h 435118"/>
                <a:gd name="connsiteX22" fmla="*/ 284125 w 405892"/>
                <a:gd name="connsiteY22" fmla="*/ 276133 h 435118"/>
                <a:gd name="connsiteX23" fmla="*/ 296721 w 405892"/>
                <a:gd name="connsiteY23" fmla="*/ 216165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892" h="435118">
                  <a:moveTo>
                    <a:pt x="405893" y="216165"/>
                  </a:moveTo>
                  <a:cubicBezTo>
                    <a:pt x="405893" y="253819"/>
                    <a:pt x="398894" y="287290"/>
                    <a:pt x="384898" y="315182"/>
                  </a:cubicBezTo>
                  <a:cubicBezTo>
                    <a:pt x="370902" y="343075"/>
                    <a:pt x="352707" y="365388"/>
                    <a:pt x="328913" y="383518"/>
                  </a:cubicBezTo>
                  <a:cubicBezTo>
                    <a:pt x="305119" y="401648"/>
                    <a:pt x="279926" y="414200"/>
                    <a:pt x="250534" y="422567"/>
                  </a:cubicBezTo>
                  <a:cubicBezTo>
                    <a:pt x="221141" y="430935"/>
                    <a:pt x="191749" y="435119"/>
                    <a:pt x="162357" y="435119"/>
                  </a:cubicBezTo>
                  <a:lnTo>
                    <a:pt x="0" y="435119"/>
                  </a:lnTo>
                  <a:lnTo>
                    <a:pt x="0" y="0"/>
                  </a:lnTo>
                  <a:lnTo>
                    <a:pt x="158158" y="0"/>
                  </a:lnTo>
                  <a:cubicBezTo>
                    <a:pt x="188950" y="0"/>
                    <a:pt x="219742" y="4184"/>
                    <a:pt x="249134" y="11157"/>
                  </a:cubicBezTo>
                  <a:cubicBezTo>
                    <a:pt x="278526" y="18130"/>
                    <a:pt x="306519" y="30681"/>
                    <a:pt x="328913" y="47417"/>
                  </a:cubicBezTo>
                  <a:cubicBezTo>
                    <a:pt x="352707" y="64152"/>
                    <a:pt x="370902" y="86466"/>
                    <a:pt x="386298" y="114358"/>
                  </a:cubicBezTo>
                  <a:cubicBezTo>
                    <a:pt x="398894" y="140856"/>
                    <a:pt x="405893" y="175721"/>
                    <a:pt x="405893" y="216165"/>
                  </a:cubicBezTo>
                  <a:close/>
                  <a:moveTo>
                    <a:pt x="296721" y="216165"/>
                  </a:moveTo>
                  <a:cubicBezTo>
                    <a:pt x="296721" y="191062"/>
                    <a:pt x="292522" y="171537"/>
                    <a:pt x="284125" y="154802"/>
                  </a:cubicBezTo>
                  <a:cubicBezTo>
                    <a:pt x="275727" y="138067"/>
                    <a:pt x="265930" y="125515"/>
                    <a:pt x="251933" y="115753"/>
                  </a:cubicBezTo>
                  <a:cubicBezTo>
                    <a:pt x="237937" y="105991"/>
                    <a:pt x="223941" y="99017"/>
                    <a:pt x="205746" y="94834"/>
                  </a:cubicBezTo>
                  <a:cubicBezTo>
                    <a:pt x="188950" y="90650"/>
                    <a:pt x="170755" y="89255"/>
                    <a:pt x="152560" y="89255"/>
                  </a:cubicBezTo>
                  <a:lnTo>
                    <a:pt x="100773" y="89255"/>
                  </a:lnTo>
                  <a:lnTo>
                    <a:pt x="100773" y="343075"/>
                  </a:lnTo>
                  <a:lnTo>
                    <a:pt x="151160" y="343075"/>
                  </a:lnTo>
                  <a:cubicBezTo>
                    <a:pt x="170755" y="343075"/>
                    <a:pt x="188950" y="340285"/>
                    <a:pt x="205746" y="336101"/>
                  </a:cubicBezTo>
                  <a:cubicBezTo>
                    <a:pt x="222541" y="331918"/>
                    <a:pt x="237937" y="324945"/>
                    <a:pt x="251933" y="315182"/>
                  </a:cubicBezTo>
                  <a:cubicBezTo>
                    <a:pt x="265930" y="305420"/>
                    <a:pt x="275727" y="292868"/>
                    <a:pt x="284125" y="276133"/>
                  </a:cubicBezTo>
                  <a:cubicBezTo>
                    <a:pt x="292522" y="260792"/>
                    <a:pt x="296721" y="239873"/>
                    <a:pt x="296721" y="216165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D631F2D3-1385-D543-A882-DD939B5AC08E}"/>
                </a:ext>
              </a:extLst>
            </p:cNvPr>
            <p:cNvSpPr/>
            <p:nvPr userDrawn="1"/>
          </p:nvSpPr>
          <p:spPr>
            <a:xfrm>
              <a:off x="5998081" y="2771133"/>
              <a:ext cx="305119" cy="435117"/>
            </a:xfrm>
            <a:custGeom>
              <a:avLst/>
              <a:gdLst>
                <a:gd name="connsiteX0" fmla="*/ 0 w 305119"/>
                <a:gd name="connsiteY0" fmla="*/ 435119 h 435118"/>
                <a:gd name="connsiteX1" fmla="*/ 0 w 305119"/>
                <a:gd name="connsiteY1" fmla="*/ 0 h 435118"/>
                <a:gd name="connsiteX2" fmla="*/ 293922 w 305119"/>
                <a:gd name="connsiteY2" fmla="*/ 0 h 435118"/>
                <a:gd name="connsiteX3" fmla="*/ 293922 w 305119"/>
                <a:gd name="connsiteY3" fmla="*/ 87861 h 435118"/>
                <a:gd name="connsiteX4" fmla="*/ 102173 w 305119"/>
                <a:gd name="connsiteY4" fmla="*/ 87861 h 435118"/>
                <a:gd name="connsiteX5" fmla="*/ 102173 w 305119"/>
                <a:gd name="connsiteY5" fmla="*/ 170143 h 435118"/>
                <a:gd name="connsiteX6" fmla="*/ 284125 w 305119"/>
                <a:gd name="connsiteY6" fmla="*/ 170143 h 435118"/>
                <a:gd name="connsiteX7" fmla="*/ 284125 w 305119"/>
                <a:gd name="connsiteY7" fmla="*/ 253819 h 435118"/>
                <a:gd name="connsiteX8" fmla="*/ 102173 w 305119"/>
                <a:gd name="connsiteY8" fmla="*/ 253819 h 435118"/>
                <a:gd name="connsiteX9" fmla="*/ 102173 w 305119"/>
                <a:gd name="connsiteY9" fmla="*/ 344469 h 435118"/>
                <a:gd name="connsiteX10" fmla="*/ 305119 w 305119"/>
                <a:gd name="connsiteY10" fmla="*/ 344469 h 435118"/>
                <a:gd name="connsiteX11" fmla="*/ 305119 w 305119"/>
                <a:gd name="connsiteY11" fmla="*/ 433724 h 435118"/>
                <a:gd name="connsiteX12" fmla="*/ 0 w 305119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9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 38">
              <a:extLst>
                <a:ext uri="{FF2B5EF4-FFF2-40B4-BE49-F238E27FC236}">
                  <a16:creationId xmlns:a16="http://schemas.microsoft.com/office/drawing/2014/main" id="{64EAB526-C7B1-5B4C-93E8-3F1F912B7CF0}"/>
                </a:ext>
              </a:extLst>
            </p:cNvPr>
            <p:cNvSpPr/>
            <p:nvPr userDrawn="1"/>
          </p:nvSpPr>
          <p:spPr>
            <a:xfrm>
              <a:off x="6402574" y="2771133"/>
              <a:ext cx="356906" cy="435117"/>
            </a:xfrm>
            <a:custGeom>
              <a:avLst/>
              <a:gdLst>
                <a:gd name="connsiteX0" fmla="*/ 235138 w 356905"/>
                <a:gd name="connsiteY0" fmla="*/ 435119 h 435118"/>
                <a:gd name="connsiteX1" fmla="*/ 139963 w 356905"/>
                <a:gd name="connsiteY1" fmla="*/ 262187 h 435118"/>
                <a:gd name="connsiteX2" fmla="*/ 103573 w 356905"/>
                <a:gd name="connsiteY2" fmla="*/ 262187 h 435118"/>
                <a:gd name="connsiteX3" fmla="*/ 103573 w 356905"/>
                <a:gd name="connsiteY3" fmla="*/ 435119 h 435118"/>
                <a:gd name="connsiteX4" fmla="*/ 0 w 356905"/>
                <a:gd name="connsiteY4" fmla="*/ 435119 h 435118"/>
                <a:gd name="connsiteX5" fmla="*/ 0 w 356905"/>
                <a:gd name="connsiteY5" fmla="*/ 0 h 435118"/>
                <a:gd name="connsiteX6" fmla="*/ 166556 w 356905"/>
                <a:gd name="connsiteY6" fmla="*/ 0 h 435118"/>
                <a:gd name="connsiteX7" fmla="*/ 228140 w 356905"/>
                <a:gd name="connsiteY7" fmla="*/ 6973 h 435118"/>
                <a:gd name="connsiteX8" fmla="*/ 281326 w 356905"/>
                <a:gd name="connsiteY8" fmla="*/ 29287 h 435118"/>
                <a:gd name="connsiteX9" fmla="*/ 319115 w 356905"/>
                <a:gd name="connsiteY9" fmla="*/ 69731 h 435118"/>
                <a:gd name="connsiteX10" fmla="*/ 333112 w 356905"/>
                <a:gd name="connsiteY10" fmla="*/ 132488 h 435118"/>
                <a:gd name="connsiteX11" fmla="*/ 309318 w 356905"/>
                <a:gd name="connsiteY11" fmla="*/ 206403 h 435118"/>
                <a:gd name="connsiteX12" fmla="*/ 242136 w 356905"/>
                <a:gd name="connsiteY12" fmla="*/ 249636 h 435118"/>
                <a:gd name="connsiteX13" fmla="*/ 356905 w 356905"/>
                <a:gd name="connsiteY13" fmla="*/ 435119 h 435118"/>
                <a:gd name="connsiteX14" fmla="*/ 235138 w 356905"/>
                <a:gd name="connsiteY14" fmla="*/ 435119 h 435118"/>
                <a:gd name="connsiteX15" fmla="*/ 230939 w 356905"/>
                <a:gd name="connsiteY15" fmla="*/ 132488 h 435118"/>
                <a:gd name="connsiteX16" fmla="*/ 223941 w 356905"/>
                <a:gd name="connsiteY16" fmla="*/ 107385 h 435118"/>
                <a:gd name="connsiteX17" fmla="*/ 207145 w 356905"/>
                <a:gd name="connsiteY17" fmla="*/ 92044 h 435118"/>
                <a:gd name="connsiteX18" fmla="*/ 184751 w 356905"/>
                <a:gd name="connsiteY18" fmla="*/ 85071 h 435118"/>
                <a:gd name="connsiteX19" fmla="*/ 160957 w 356905"/>
                <a:gd name="connsiteY19" fmla="*/ 83677 h 435118"/>
                <a:gd name="connsiteX20" fmla="*/ 104972 w 356905"/>
                <a:gd name="connsiteY20" fmla="*/ 83677 h 435118"/>
                <a:gd name="connsiteX21" fmla="*/ 104972 w 356905"/>
                <a:gd name="connsiteY21" fmla="*/ 185483 h 435118"/>
                <a:gd name="connsiteX22" fmla="*/ 155359 w 356905"/>
                <a:gd name="connsiteY22" fmla="*/ 185483 h 435118"/>
                <a:gd name="connsiteX23" fmla="*/ 181952 w 356905"/>
                <a:gd name="connsiteY23" fmla="*/ 182694 h 435118"/>
                <a:gd name="connsiteX24" fmla="*/ 207145 w 356905"/>
                <a:gd name="connsiteY24" fmla="*/ 174326 h 435118"/>
                <a:gd name="connsiteX25" fmla="*/ 225340 w 356905"/>
                <a:gd name="connsiteY25" fmla="*/ 158986 h 435118"/>
                <a:gd name="connsiteX26" fmla="*/ 230939 w 356905"/>
                <a:gd name="connsiteY26" fmla="*/ 132488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6905" h="435118">
                  <a:moveTo>
                    <a:pt x="235138" y="435119"/>
                  </a:moveTo>
                  <a:lnTo>
                    <a:pt x="139963" y="262187"/>
                  </a:lnTo>
                  <a:lnTo>
                    <a:pt x="103573" y="262187"/>
                  </a:lnTo>
                  <a:lnTo>
                    <a:pt x="1035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6556" y="0"/>
                  </a:lnTo>
                  <a:cubicBezTo>
                    <a:pt x="187550" y="0"/>
                    <a:pt x="208545" y="2789"/>
                    <a:pt x="228140" y="6973"/>
                  </a:cubicBezTo>
                  <a:cubicBezTo>
                    <a:pt x="247735" y="11157"/>
                    <a:pt x="265930" y="18130"/>
                    <a:pt x="281326" y="29287"/>
                  </a:cubicBezTo>
                  <a:cubicBezTo>
                    <a:pt x="296722" y="39049"/>
                    <a:pt x="309318" y="52995"/>
                    <a:pt x="319115" y="69731"/>
                  </a:cubicBezTo>
                  <a:cubicBezTo>
                    <a:pt x="328913" y="86466"/>
                    <a:pt x="333112" y="107385"/>
                    <a:pt x="333112" y="132488"/>
                  </a:cubicBezTo>
                  <a:cubicBezTo>
                    <a:pt x="333112" y="161775"/>
                    <a:pt x="324714" y="186878"/>
                    <a:pt x="309318" y="206403"/>
                  </a:cubicBezTo>
                  <a:cubicBezTo>
                    <a:pt x="293922" y="225927"/>
                    <a:pt x="271528" y="241268"/>
                    <a:pt x="242136" y="249636"/>
                  </a:cubicBezTo>
                  <a:lnTo>
                    <a:pt x="356905" y="435119"/>
                  </a:lnTo>
                  <a:lnTo>
                    <a:pt x="235138" y="435119"/>
                  </a:lnTo>
                  <a:close/>
                  <a:moveTo>
                    <a:pt x="230939" y="132488"/>
                  </a:moveTo>
                  <a:cubicBezTo>
                    <a:pt x="230939" y="122726"/>
                    <a:pt x="228140" y="114358"/>
                    <a:pt x="223941" y="107385"/>
                  </a:cubicBezTo>
                  <a:cubicBezTo>
                    <a:pt x="219742" y="100412"/>
                    <a:pt x="214143" y="96228"/>
                    <a:pt x="207145" y="92044"/>
                  </a:cubicBezTo>
                  <a:cubicBezTo>
                    <a:pt x="200147" y="89255"/>
                    <a:pt x="193149" y="86466"/>
                    <a:pt x="184751" y="85071"/>
                  </a:cubicBezTo>
                  <a:cubicBezTo>
                    <a:pt x="176353" y="83677"/>
                    <a:pt x="167955" y="83677"/>
                    <a:pt x="160957" y="83677"/>
                  </a:cubicBezTo>
                  <a:lnTo>
                    <a:pt x="104972" y="83677"/>
                  </a:lnTo>
                  <a:lnTo>
                    <a:pt x="104972" y="185483"/>
                  </a:lnTo>
                  <a:lnTo>
                    <a:pt x="155359" y="185483"/>
                  </a:lnTo>
                  <a:cubicBezTo>
                    <a:pt x="163757" y="185483"/>
                    <a:pt x="173554" y="184089"/>
                    <a:pt x="181952" y="182694"/>
                  </a:cubicBezTo>
                  <a:cubicBezTo>
                    <a:pt x="190350" y="181300"/>
                    <a:pt x="198747" y="178510"/>
                    <a:pt x="207145" y="174326"/>
                  </a:cubicBezTo>
                  <a:cubicBezTo>
                    <a:pt x="214143" y="170143"/>
                    <a:pt x="221141" y="165959"/>
                    <a:pt x="225340" y="158986"/>
                  </a:cubicBezTo>
                  <a:cubicBezTo>
                    <a:pt x="228140" y="153407"/>
                    <a:pt x="230939" y="143645"/>
                    <a:pt x="230939" y="132488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A277B5D5-BF01-3542-96F1-5090472992D9}"/>
                </a:ext>
              </a:extLst>
            </p:cNvPr>
            <p:cNvSpPr/>
            <p:nvPr userDrawn="1"/>
          </p:nvSpPr>
          <p:spPr>
            <a:xfrm>
              <a:off x="7301136" y="2769739"/>
              <a:ext cx="438083" cy="435117"/>
            </a:xfrm>
            <a:custGeom>
              <a:avLst/>
              <a:gdLst>
                <a:gd name="connsiteX0" fmla="*/ 268729 w 438083"/>
                <a:gd name="connsiteY0" fmla="*/ 251030 h 435118"/>
                <a:gd name="connsiteX1" fmla="*/ 268729 w 438083"/>
                <a:gd name="connsiteY1" fmla="*/ 435119 h 435118"/>
                <a:gd name="connsiteX2" fmla="*/ 163757 w 438083"/>
                <a:gd name="connsiteY2" fmla="*/ 435119 h 435118"/>
                <a:gd name="connsiteX3" fmla="*/ 163757 w 438083"/>
                <a:gd name="connsiteY3" fmla="*/ 251030 h 435118"/>
                <a:gd name="connsiteX4" fmla="*/ 0 w 438083"/>
                <a:gd name="connsiteY4" fmla="*/ 0 h 435118"/>
                <a:gd name="connsiteX5" fmla="*/ 127366 w 438083"/>
                <a:gd name="connsiteY5" fmla="*/ 0 h 435118"/>
                <a:gd name="connsiteX6" fmla="*/ 221141 w 438083"/>
                <a:gd name="connsiteY6" fmla="*/ 160380 h 435118"/>
                <a:gd name="connsiteX7" fmla="*/ 314917 w 438083"/>
                <a:gd name="connsiteY7" fmla="*/ 0 h 435118"/>
                <a:gd name="connsiteX8" fmla="*/ 438084 w 438083"/>
                <a:gd name="connsiteY8" fmla="*/ 0 h 435118"/>
                <a:gd name="connsiteX9" fmla="*/ 268729 w 438083"/>
                <a:gd name="connsiteY9" fmla="*/ 251030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083" h="435118">
                  <a:moveTo>
                    <a:pt x="268729" y="251030"/>
                  </a:moveTo>
                  <a:lnTo>
                    <a:pt x="268729" y="435119"/>
                  </a:lnTo>
                  <a:lnTo>
                    <a:pt x="163757" y="435119"/>
                  </a:lnTo>
                  <a:lnTo>
                    <a:pt x="163757" y="251030"/>
                  </a:lnTo>
                  <a:lnTo>
                    <a:pt x="0" y="0"/>
                  </a:lnTo>
                  <a:lnTo>
                    <a:pt x="127366" y="0"/>
                  </a:lnTo>
                  <a:lnTo>
                    <a:pt x="221141" y="160380"/>
                  </a:lnTo>
                  <a:lnTo>
                    <a:pt x="314917" y="0"/>
                  </a:lnTo>
                  <a:lnTo>
                    <a:pt x="438084" y="0"/>
                  </a:lnTo>
                  <a:lnTo>
                    <a:pt x="268729" y="251030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C3E8F0A0-5314-1247-A5FE-830E9E5CA1B5}"/>
                </a:ext>
              </a:extLst>
            </p:cNvPr>
            <p:cNvSpPr/>
            <p:nvPr userDrawn="1"/>
          </p:nvSpPr>
          <p:spPr>
            <a:xfrm>
              <a:off x="7803602" y="2769739"/>
              <a:ext cx="305119" cy="435117"/>
            </a:xfrm>
            <a:custGeom>
              <a:avLst/>
              <a:gdLst>
                <a:gd name="connsiteX0" fmla="*/ 0 w 305118"/>
                <a:gd name="connsiteY0" fmla="*/ 435119 h 435118"/>
                <a:gd name="connsiteX1" fmla="*/ 0 w 305118"/>
                <a:gd name="connsiteY1" fmla="*/ 0 h 435118"/>
                <a:gd name="connsiteX2" fmla="*/ 293922 w 305118"/>
                <a:gd name="connsiteY2" fmla="*/ 0 h 435118"/>
                <a:gd name="connsiteX3" fmla="*/ 293922 w 305118"/>
                <a:gd name="connsiteY3" fmla="*/ 87861 h 435118"/>
                <a:gd name="connsiteX4" fmla="*/ 102173 w 305118"/>
                <a:gd name="connsiteY4" fmla="*/ 87861 h 435118"/>
                <a:gd name="connsiteX5" fmla="*/ 102173 w 305118"/>
                <a:gd name="connsiteY5" fmla="*/ 170143 h 435118"/>
                <a:gd name="connsiteX6" fmla="*/ 284125 w 305118"/>
                <a:gd name="connsiteY6" fmla="*/ 170143 h 435118"/>
                <a:gd name="connsiteX7" fmla="*/ 284125 w 305118"/>
                <a:gd name="connsiteY7" fmla="*/ 253819 h 435118"/>
                <a:gd name="connsiteX8" fmla="*/ 102173 w 305118"/>
                <a:gd name="connsiteY8" fmla="*/ 253819 h 435118"/>
                <a:gd name="connsiteX9" fmla="*/ 102173 w 305118"/>
                <a:gd name="connsiteY9" fmla="*/ 344469 h 435118"/>
                <a:gd name="connsiteX10" fmla="*/ 305119 w 305118"/>
                <a:gd name="connsiteY10" fmla="*/ 344469 h 435118"/>
                <a:gd name="connsiteX11" fmla="*/ 305119 w 305118"/>
                <a:gd name="connsiteY11" fmla="*/ 433724 h 435118"/>
                <a:gd name="connsiteX12" fmla="*/ 0 w 305118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8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465185F0-24CC-9945-B0F1-DA8BF4BBB7AE}"/>
                </a:ext>
              </a:extLst>
            </p:cNvPr>
            <p:cNvSpPr/>
            <p:nvPr userDrawn="1"/>
          </p:nvSpPr>
          <p:spPr>
            <a:xfrm>
              <a:off x="8210893" y="2769739"/>
              <a:ext cx="396094" cy="435117"/>
            </a:xfrm>
            <a:custGeom>
              <a:avLst/>
              <a:gdLst>
                <a:gd name="connsiteX0" fmla="*/ 277126 w 396094"/>
                <a:gd name="connsiteY0" fmla="*/ 435119 h 435118"/>
                <a:gd name="connsiteX1" fmla="*/ 100773 w 396094"/>
                <a:gd name="connsiteY1" fmla="*/ 150618 h 435118"/>
                <a:gd name="connsiteX2" fmla="*/ 99374 w 396094"/>
                <a:gd name="connsiteY2" fmla="*/ 150618 h 435118"/>
                <a:gd name="connsiteX3" fmla="*/ 102173 w 396094"/>
                <a:gd name="connsiteY3" fmla="*/ 435119 h 435118"/>
                <a:gd name="connsiteX4" fmla="*/ 0 w 396094"/>
                <a:gd name="connsiteY4" fmla="*/ 435119 h 435118"/>
                <a:gd name="connsiteX5" fmla="*/ 0 w 396094"/>
                <a:gd name="connsiteY5" fmla="*/ 0 h 435118"/>
                <a:gd name="connsiteX6" fmla="*/ 120368 w 396094"/>
                <a:gd name="connsiteY6" fmla="*/ 0 h 435118"/>
                <a:gd name="connsiteX7" fmla="*/ 295322 w 396094"/>
                <a:gd name="connsiteY7" fmla="*/ 284501 h 435118"/>
                <a:gd name="connsiteX8" fmla="*/ 296721 w 396094"/>
                <a:gd name="connsiteY8" fmla="*/ 284501 h 435118"/>
                <a:gd name="connsiteX9" fmla="*/ 293922 w 396094"/>
                <a:gd name="connsiteY9" fmla="*/ 0 h 435118"/>
                <a:gd name="connsiteX10" fmla="*/ 396095 w 396094"/>
                <a:gd name="connsiteY10" fmla="*/ 0 h 435118"/>
                <a:gd name="connsiteX11" fmla="*/ 396095 w 396094"/>
                <a:gd name="connsiteY11" fmla="*/ 435119 h 435118"/>
                <a:gd name="connsiteX12" fmla="*/ 277126 w 396094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4" h="435118">
                  <a:moveTo>
                    <a:pt x="277126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6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3ECB1E7E-CDD1-4144-9D8D-F7F0B8CCF13D}"/>
                </a:ext>
              </a:extLst>
            </p:cNvPr>
            <p:cNvSpPr/>
            <p:nvPr/>
          </p:nvSpPr>
          <p:spPr>
            <a:xfrm>
              <a:off x="4422795" y="2004968"/>
              <a:ext cx="1217960" cy="1213332"/>
            </a:xfrm>
            <a:custGeom>
              <a:avLst/>
              <a:gdLst>
                <a:gd name="connsiteX0" fmla="*/ 356209 w 1217960"/>
                <a:gd name="connsiteY0" fmla="*/ 994881 h 1213332"/>
                <a:gd name="connsiteX1" fmla="*/ 217645 w 1217960"/>
                <a:gd name="connsiteY1" fmla="*/ 1112029 h 1213332"/>
                <a:gd name="connsiteX2" fmla="*/ 100076 w 1217960"/>
                <a:gd name="connsiteY2" fmla="*/ 973962 h 1213332"/>
                <a:gd name="connsiteX3" fmla="*/ 238640 w 1217960"/>
                <a:gd name="connsiteY3" fmla="*/ 856815 h 1213332"/>
                <a:gd name="connsiteX4" fmla="*/ 356209 w 1217960"/>
                <a:gd name="connsiteY4" fmla="*/ 994881 h 1213332"/>
                <a:gd name="connsiteX5" fmla="*/ 861475 w 1217960"/>
                <a:gd name="connsiteY5" fmla="*/ 418907 h 1213332"/>
                <a:gd name="connsiteX6" fmla="*/ 967846 w 1217960"/>
                <a:gd name="connsiteY6" fmla="*/ 456561 h 1213332"/>
                <a:gd name="connsiteX7" fmla="*/ 1036428 w 1217960"/>
                <a:gd name="connsiteY7" fmla="*/ 452377 h 1213332"/>
                <a:gd name="connsiteX8" fmla="*/ 1212782 w 1217960"/>
                <a:gd name="connsiteY8" fmla="*/ 180428 h 1213332"/>
                <a:gd name="connsiteX9" fmla="*/ 1007036 w 1217960"/>
                <a:gd name="connsiteY9" fmla="*/ 523 h 1213332"/>
                <a:gd name="connsiteX10" fmla="*/ 938454 w 1217960"/>
                <a:gd name="connsiteY10" fmla="*/ 4707 h 1213332"/>
                <a:gd name="connsiteX11" fmla="*/ 763501 w 1217960"/>
                <a:gd name="connsiteY11" fmla="*/ 275262 h 1213332"/>
                <a:gd name="connsiteX12" fmla="*/ 797092 w 1217960"/>
                <a:gd name="connsiteY12" fmla="*/ 351965 h 1213332"/>
                <a:gd name="connsiteX13" fmla="*/ 354809 w 1217960"/>
                <a:gd name="connsiteY13" fmla="*/ 792663 h 1213332"/>
                <a:gd name="connsiteX14" fmla="*/ 248437 w 1217960"/>
                <a:gd name="connsiteY14" fmla="*/ 756403 h 1213332"/>
                <a:gd name="connsiteX15" fmla="*/ 703 w 1217960"/>
                <a:gd name="connsiteY15" fmla="*/ 965594 h 1213332"/>
                <a:gd name="connsiteX16" fmla="*/ 210647 w 1217960"/>
                <a:gd name="connsiteY16" fmla="*/ 1212441 h 1213332"/>
                <a:gd name="connsiteX17" fmla="*/ 458382 w 1217960"/>
                <a:gd name="connsiteY17" fmla="*/ 1003249 h 1213332"/>
                <a:gd name="connsiteX18" fmla="*/ 420592 w 1217960"/>
                <a:gd name="connsiteY18" fmla="*/ 858209 h 1213332"/>
                <a:gd name="connsiteX19" fmla="*/ 861475 w 1217960"/>
                <a:gd name="connsiteY19" fmla="*/ 418907 h 1213332"/>
                <a:gd name="connsiteX20" fmla="*/ 1095213 w 1217960"/>
                <a:gd name="connsiteY20" fmla="*/ 296181 h 1213332"/>
                <a:gd name="connsiteX21" fmla="*/ 1014034 w 1217960"/>
                <a:gd name="connsiteY21" fmla="*/ 351965 h 1213332"/>
                <a:gd name="connsiteX22" fmla="*/ 976244 w 1217960"/>
                <a:gd name="connsiteY22" fmla="*/ 354754 h 1213332"/>
                <a:gd name="connsiteX23" fmla="*/ 861475 w 1217960"/>
                <a:gd name="connsiteY23" fmla="*/ 254342 h 1213332"/>
                <a:gd name="connsiteX24" fmla="*/ 878270 w 1217960"/>
                <a:gd name="connsiteY24" fmla="*/ 158114 h 1213332"/>
                <a:gd name="connsiteX25" fmla="*/ 959449 w 1217960"/>
                <a:gd name="connsiteY25" fmla="*/ 102330 h 1213332"/>
                <a:gd name="connsiteX26" fmla="*/ 997239 w 1217960"/>
                <a:gd name="connsiteY26" fmla="*/ 99540 h 1213332"/>
                <a:gd name="connsiteX27" fmla="*/ 1112008 w 1217960"/>
                <a:gd name="connsiteY27" fmla="*/ 199952 h 1213332"/>
                <a:gd name="connsiteX28" fmla="*/ 1095213 w 1217960"/>
                <a:gd name="connsiteY28" fmla="*/ 296181 h 121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7960" h="1213332">
                  <a:moveTo>
                    <a:pt x="356209" y="994881"/>
                  </a:moveTo>
                  <a:cubicBezTo>
                    <a:pt x="350610" y="1066006"/>
                    <a:pt x="287627" y="1117607"/>
                    <a:pt x="217645" y="1112029"/>
                  </a:cubicBezTo>
                  <a:cubicBezTo>
                    <a:pt x="147664" y="1106450"/>
                    <a:pt x="94478" y="1043693"/>
                    <a:pt x="100076" y="973962"/>
                  </a:cubicBezTo>
                  <a:cubicBezTo>
                    <a:pt x="105675" y="902837"/>
                    <a:pt x="168658" y="851236"/>
                    <a:pt x="238640" y="856815"/>
                  </a:cubicBezTo>
                  <a:cubicBezTo>
                    <a:pt x="310021" y="862393"/>
                    <a:pt x="363207" y="925151"/>
                    <a:pt x="356209" y="994881"/>
                  </a:cubicBezTo>
                  <a:close/>
                  <a:moveTo>
                    <a:pt x="861475" y="418907"/>
                  </a:moveTo>
                  <a:cubicBezTo>
                    <a:pt x="893666" y="439826"/>
                    <a:pt x="930057" y="452377"/>
                    <a:pt x="967846" y="456561"/>
                  </a:cubicBezTo>
                  <a:cubicBezTo>
                    <a:pt x="990240" y="457956"/>
                    <a:pt x="1012635" y="456561"/>
                    <a:pt x="1036428" y="452377"/>
                  </a:cubicBezTo>
                  <a:cubicBezTo>
                    <a:pt x="1160995" y="425880"/>
                    <a:pt x="1239375" y="303154"/>
                    <a:pt x="1212782" y="180428"/>
                  </a:cubicBezTo>
                  <a:cubicBezTo>
                    <a:pt x="1190388" y="80016"/>
                    <a:pt x="1105010" y="8891"/>
                    <a:pt x="1007036" y="523"/>
                  </a:cubicBezTo>
                  <a:cubicBezTo>
                    <a:pt x="984642" y="-872"/>
                    <a:pt x="962248" y="523"/>
                    <a:pt x="938454" y="4707"/>
                  </a:cubicBezTo>
                  <a:cubicBezTo>
                    <a:pt x="815287" y="29810"/>
                    <a:pt x="735508" y="152536"/>
                    <a:pt x="763501" y="275262"/>
                  </a:cubicBezTo>
                  <a:cubicBezTo>
                    <a:pt x="769099" y="303154"/>
                    <a:pt x="781696" y="329651"/>
                    <a:pt x="797092" y="351965"/>
                  </a:cubicBezTo>
                  <a:lnTo>
                    <a:pt x="354809" y="792663"/>
                  </a:lnTo>
                  <a:cubicBezTo>
                    <a:pt x="324017" y="771743"/>
                    <a:pt x="287627" y="759192"/>
                    <a:pt x="248437" y="756403"/>
                  </a:cubicBezTo>
                  <a:cubicBezTo>
                    <a:pt x="122471" y="745246"/>
                    <a:pt x="10500" y="840079"/>
                    <a:pt x="703" y="965594"/>
                  </a:cubicBezTo>
                  <a:cubicBezTo>
                    <a:pt x="-9095" y="1091110"/>
                    <a:pt x="84681" y="1202678"/>
                    <a:pt x="210647" y="1212441"/>
                  </a:cubicBezTo>
                  <a:cubicBezTo>
                    <a:pt x="336614" y="1223598"/>
                    <a:pt x="448584" y="1128764"/>
                    <a:pt x="458382" y="1003249"/>
                  </a:cubicBezTo>
                  <a:cubicBezTo>
                    <a:pt x="462580" y="950254"/>
                    <a:pt x="448584" y="900048"/>
                    <a:pt x="420592" y="858209"/>
                  </a:cubicBezTo>
                  <a:lnTo>
                    <a:pt x="861475" y="418907"/>
                  </a:lnTo>
                  <a:close/>
                  <a:moveTo>
                    <a:pt x="1095213" y="296181"/>
                  </a:moveTo>
                  <a:cubicBezTo>
                    <a:pt x="1077018" y="325468"/>
                    <a:pt x="1047625" y="344992"/>
                    <a:pt x="1014034" y="351965"/>
                  </a:cubicBezTo>
                  <a:cubicBezTo>
                    <a:pt x="1001438" y="354754"/>
                    <a:pt x="988841" y="356149"/>
                    <a:pt x="976244" y="354754"/>
                  </a:cubicBezTo>
                  <a:cubicBezTo>
                    <a:pt x="920259" y="350571"/>
                    <a:pt x="874071" y="310127"/>
                    <a:pt x="861475" y="254342"/>
                  </a:cubicBezTo>
                  <a:cubicBezTo>
                    <a:pt x="854477" y="220872"/>
                    <a:pt x="860075" y="186006"/>
                    <a:pt x="878270" y="158114"/>
                  </a:cubicBezTo>
                  <a:cubicBezTo>
                    <a:pt x="896465" y="130222"/>
                    <a:pt x="925858" y="109303"/>
                    <a:pt x="959449" y="102330"/>
                  </a:cubicBezTo>
                  <a:cubicBezTo>
                    <a:pt x="972045" y="99540"/>
                    <a:pt x="984642" y="98146"/>
                    <a:pt x="997239" y="99540"/>
                  </a:cubicBezTo>
                  <a:cubicBezTo>
                    <a:pt x="1053224" y="103724"/>
                    <a:pt x="1099412" y="144168"/>
                    <a:pt x="1112008" y="199952"/>
                  </a:cubicBezTo>
                  <a:cubicBezTo>
                    <a:pt x="1120406" y="233423"/>
                    <a:pt x="1114808" y="266894"/>
                    <a:pt x="1095213" y="296181"/>
                  </a:cubicBezTo>
                  <a:close/>
                </a:path>
              </a:pathLst>
            </a:custGeom>
            <a:solidFill>
              <a:srgbClr val="76C648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0B1AFF4-6B4F-B741-AE14-4560A62F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09" y="432869"/>
            <a:ext cx="4728869" cy="285026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B6C2C0-ECAB-F346-9621-43EF2BE9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09" y="2977545"/>
            <a:ext cx="4875635" cy="32477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4838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aphic 6">
            <a:extLst>
              <a:ext uri="{FF2B5EF4-FFF2-40B4-BE49-F238E27FC236}">
                <a16:creationId xmlns:a16="http://schemas.microsoft.com/office/drawing/2014/main" id="{D077CE14-0C83-A24D-9C76-B32716FB34B4}"/>
              </a:ext>
            </a:extLst>
          </p:cNvPr>
          <p:cNvGrpSpPr/>
          <p:nvPr userDrawn="1"/>
        </p:nvGrpSpPr>
        <p:grpSpPr>
          <a:xfrm>
            <a:off x="10554732" y="5951901"/>
            <a:ext cx="1279063" cy="723557"/>
            <a:chOff x="4039999" y="2004968"/>
            <a:chExt cx="4585184" cy="2593807"/>
          </a:xfrm>
        </p:grpSpPr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6338C752-6403-D94F-9E66-6B577F91F4EC}"/>
                </a:ext>
              </a:extLst>
            </p:cNvPr>
            <p:cNvSpPr/>
            <p:nvPr userDrawn="1"/>
          </p:nvSpPr>
          <p:spPr>
            <a:xfrm>
              <a:off x="6816864" y="2754383"/>
              <a:ext cx="463278" cy="461631"/>
            </a:xfrm>
            <a:custGeom>
              <a:avLst/>
              <a:gdLst>
                <a:gd name="connsiteX0" fmla="*/ 230939 w 463277"/>
                <a:gd name="connsiteY0" fmla="*/ 100426 h 461630"/>
                <a:gd name="connsiteX1" fmla="*/ 361104 w 463277"/>
                <a:gd name="connsiteY1" fmla="*/ 228730 h 461630"/>
                <a:gd name="connsiteX2" fmla="*/ 232339 w 463277"/>
                <a:gd name="connsiteY2" fmla="*/ 358429 h 461630"/>
                <a:gd name="connsiteX3" fmla="*/ 102173 w 463277"/>
                <a:gd name="connsiteY3" fmla="*/ 230125 h 461630"/>
                <a:gd name="connsiteX4" fmla="*/ 230939 w 463277"/>
                <a:gd name="connsiteY4" fmla="*/ 100426 h 461630"/>
                <a:gd name="connsiteX5" fmla="*/ 230939 w 463277"/>
                <a:gd name="connsiteY5" fmla="*/ 14 h 461630"/>
                <a:gd name="connsiteX6" fmla="*/ 0 w 463277"/>
                <a:gd name="connsiteY6" fmla="*/ 231520 h 461630"/>
                <a:gd name="connsiteX7" fmla="*/ 232339 w 463277"/>
                <a:gd name="connsiteY7" fmla="*/ 461630 h 461630"/>
                <a:gd name="connsiteX8" fmla="*/ 463277 w 463277"/>
                <a:gd name="connsiteY8" fmla="*/ 230125 h 461630"/>
                <a:gd name="connsiteX9" fmla="*/ 230939 w 463277"/>
                <a:gd name="connsiteY9" fmla="*/ 14 h 461630"/>
                <a:gd name="connsiteX10" fmla="*/ 230939 w 463277"/>
                <a:gd name="connsiteY10" fmla="*/ 14 h 46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277" h="461630">
                  <a:moveTo>
                    <a:pt x="230939" y="100426"/>
                  </a:moveTo>
                  <a:cubicBezTo>
                    <a:pt x="302320" y="100426"/>
                    <a:pt x="361104" y="157605"/>
                    <a:pt x="361104" y="228730"/>
                  </a:cubicBezTo>
                  <a:cubicBezTo>
                    <a:pt x="361104" y="299856"/>
                    <a:pt x="303719" y="358429"/>
                    <a:pt x="232339" y="358429"/>
                  </a:cubicBezTo>
                  <a:cubicBezTo>
                    <a:pt x="160957" y="358429"/>
                    <a:pt x="102173" y="301250"/>
                    <a:pt x="102173" y="230125"/>
                  </a:cubicBezTo>
                  <a:cubicBezTo>
                    <a:pt x="102173" y="159000"/>
                    <a:pt x="159558" y="100426"/>
                    <a:pt x="230939" y="100426"/>
                  </a:cubicBezTo>
                  <a:moveTo>
                    <a:pt x="230939" y="14"/>
                  </a:moveTo>
                  <a:cubicBezTo>
                    <a:pt x="103572" y="14"/>
                    <a:pt x="0" y="103215"/>
                    <a:pt x="0" y="231520"/>
                  </a:cubicBezTo>
                  <a:cubicBezTo>
                    <a:pt x="0" y="358429"/>
                    <a:pt x="103572" y="461630"/>
                    <a:pt x="232339" y="461630"/>
                  </a:cubicBezTo>
                  <a:cubicBezTo>
                    <a:pt x="359705" y="461630"/>
                    <a:pt x="463277" y="358429"/>
                    <a:pt x="463277" y="230125"/>
                  </a:cubicBezTo>
                  <a:cubicBezTo>
                    <a:pt x="463277" y="101821"/>
                    <a:pt x="359705" y="-1381"/>
                    <a:pt x="230939" y="14"/>
                  </a:cubicBezTo>
                  <a:lnTo>
                    <a:pt x="230939" y="14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908EC87D-BCF8-AE4A-8C93-D5D41732F7E5}"/>
                </a:ext>
              </a:extLst>
            </p:cNvPr>
            <p:cNvSpPr/>
            <p:nvPr userDrawn="1"/>
          </p:nvSpPr>
          <p:spPr>
            <a:xfrm>
              <a:off x="5392042" y="3398707"/>
              <a:ext cx="352706" cy="435117"/>
            </a:xfrm>
            <a:custGeom>
              <a:avLst/>
              <a:gdLst>
                <a:gd name="connsiteX0" fmla="*/ 228140 w 352706"/>
                <a:gd name="connsiteY0" fmla="*/ 89255 h 435118"/>
                <a:gd name="connsiteX1" fmla="*/ 228140 w 352706"/>
                <a:gd name="connsiteY1" fmla="*/ 435119 h 435118"/>
                <a:gd name="connsiteX2" fmla="*/ 123167 w 352706"/>
                <a:gd name="connsiteY2" fmla="*/ 435119 h 435118"/>
                <a:gd name="connsiteX3" fmla="*/ 123167 w 352706"/>
                <a:gd name="connsiteY3" fmla="*/ 89255 h 435118"/>
                <a:gd name="connsiteX4" fmla="*/ 0 w 352706"/>
                <a:gd name="connsiteY4" fmla="*/ 89255 h 435118"/>
                <a:gd name="connsiteX5" fmla="*/ 0 w 352706"/>
                <a:gd name="connsiteY5" fmla="*/ 0 h 435118"/>
                <a:gd name="connsiteX6" fmla="*/ 352707 w 352706"/>
                <a:gd name="connsiteY6" fmla="*/ 0 h 435118"/>
                <a:gd name="connsiteX7" fmla="*/ 352707 w 352706"/>
                <a:gd name="connsiteY7" fmla="*/ 89255 h 435118"/>
                <a:gd name="connsiteX8" fmla="*/ 228140 w 352706"/>
                <a:gd name="connsiteY8" fmla="*/ 89255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706" h="435118">
                  <a:moveTo>
                    <a:pt x="228140" y="89255"/>
                  </a:moveTo>
                  <a:lnTo>
                    <a:pt x="228140" y="435119"/>
                  </a:lnTo>
                  <a:lnTo>
                    <a:pt x="123167" y="435119"/>
                  </a:lnTo>
                  <a:lnTo>
                    <a:pt x="123167" y="89255"/>
                  </a:lnTo>
                  <a:lnTo>
                    <a:pt x="0" y="89255"/>
                  </a:lnTo>
                  <a:lnTo>
                    <a:pt x="0" y="0"/>
                  </a:lnTo>
                  <a:lnTo>
                    <a:pt x="352707" y="0"/>
                  </a:lnTo>
                  <a:lnTo>
                    <a:pt x="352707" y="89255"/>
                  </a:lnTo>
                  <a:lnTo>
                    <a:pt x="228140" y="89255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 28">
              <a:extLst>
                <a:ext uri="{FF2B5EF4-FFF2-40B4-BE49-F238E27FC236}">
                  <a16:creationId xmlns:a16="http://schemas.microsoft.com/office/drawing/2014/main" id="{239967C6-95F9-8949-9C15-E4B3AC785880}"/>
                </a:ext>
              </a:extLst>
            </p:cNvPr>
            <p:cNvSpPr/>
            <p:nvPr userDrawn="1"/>
          </p:nvSpPr>
          <p:spPr>
            <a:xfrm>
              <a:off x="6349386" y="3398707"/>
              <a:ext cx="396094" cy="435117"/>
            </a:xfrm>
            <a:custGeom>
              <a:avLst/>
              <a:gdLst>
                <a:gd name="connsiteX0" fmla="*/ 277126 w 396094"/>
                <a:gd name="connsiteY0" fmla="*/ 435119 h 435118"/>
                <a:gd name="connsiteX1" fmla="*/ 100773 w 396094"/>
                <a:gd name="connsiteY1" fmla="*/ 150618 h 435118"/>
                <a:gd name="connsiteX2" fmla="*/ 99374 w 396094"/>
                <a:gd name="connsiteY2" fmla="*/ 150618 h 435118"/>
                <a:gd name="connsiteX3" fmla="*/ 102173 w 396094"/>
                <a:gd name="connsiteY3" fmla="*/ 435119 h 435118"/>
                <a:gd name="connsiteX4" fmla="*/ 0 w 396094"/>
                <a:gd name="connsiteY4" fmla="*/ 435119 h 435118"/>
                <a:gd name="connsiteX5" fmla="*/ 0 w 396094"/>
                <a:gd name="connsiteY5" fmla="*/ 0 h 435118"/>
                <a:gd name="connsiteX6" fmla="*/ 120368 w 396094"/>
                <a:gd name="connsiteY6" fmla="*/ 0 h 435118"/>
                <a:gd name="connsiteX7" fmla="*/ 295322 w 396094"/>
                <a:gd name="connsiteY7" fmla="*/ 284501 h 435118"/>
                <a:gd name="connsiteX8" fmla="*/ 296721 w 396094"/>
                <a:gd name="connsiteY8" fmla="*/ 284501 h 435118"/>
                <a:gd name="connsiteX9" fmla="*/ 293922 w 396094"/>
                <a:gd name="connsiteY9" fmla="*/ 0 h 435118"/>
                <a:gd name="connsiteX10" fmla="*/ 396095 w 396094"/>
                <a:gd name="connsiteY10" fmla="*/ 0 h 435118"/>
                <a:gd name="connsiteX11" fmla="*/ 396095 w 396094"/>
                <a:gd name="connsiteY11" fmla="*/ 435119 h 435118"/>
                <a:gd name="connsiteX12" fmla="*/ 277126 w 396094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4" h="435118">
                  <a:moveTo>
                    <a:pt x="277126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6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EC179E51-D2E9-2A43-AF95-9B5183E0E75A}"/>
                </a:ext>
              </a:extLst>
            </p:cNvPr>
            <p:cNvSpPr/>
            <p:nvPr userDrawn="1"/>
          </p:nvSpPr>
          <p:spPr>
            <a:xfrm>
              <a:off x="6865851" y="3398707"/>
              <a:ext cx="396094" cy="435117"/>
            </a:xfrm>
            <a:custGeom>
              <a:avLst/>
              <a:gdLst>
                <a:gd name="connsiteX0" fmla="*/ 277127 w 396095"/>
                <a:gd name="connsiteY0" fmla="*/ 435119 h 435118"/>
                <a:gd name="connsiteX1" fmla="*/ 100773 w 396095"/>
                <a:gd name="connsiteY1" fmla="*/ 150618 h 435118"/>
                <a:gd name="connsiteX2" fmla="*/ 99374 w 396095"/>
                <a:gd name="connsiteY2" fmla="*/ 150618 h 435118"/>
                <a:gd name="connsiteX3" fmla="*/ 102173 w 396095"/>
                <a:gd name="connsiteY3" fmla="*/ 435119 h 435118"/>
                <a:gd name="connsiteX4" fmla="*/ 0 w 396095"/>
                <a:gd name="connsiteY4" fmla="*/ 435119 h 435118"/>
                <a:gd name="connsiteX5" fmla="*/ 0 w 396095"/>
                <a:gd name="connsiteY5" fmla="*/ 0 h 435118"/>
                <a:gd name="connsiteX6" fmla="*/ 120368 w 396095"/>
                <a:gd name="connsiteY6" fmla="*/ 0 h 435118"/>
                <a:gd name="connsiteX7" fmla="*/ 295322 w 396095"/>
                <a:gd name="connsiteY7" fmla="*/ 284501 h 435118"/>
                <a:gd name="connsiteX8" fmla="*/ 296721 w 396095"/>
                <a:gd name="connsiteY8" fmla="*/ 284501 h 435118"/>
                <a:gd name="connsiteX9" fmla="*/ 293922 w 396095"/>
                <a:gd name="connsiteY9" fmla="*/ 0 h 435118"/>
                <a:gd name="connsiteX10" fmla="*/ 396095 w 396095"/>
                <a:gd name="connsiteY10" fmla="*/ 0 h 435118"/>
                <a:gd name="connsiteX11" fmla="*/ 396095 w 396095"/>
                <a:gd name="connsiteY11" fmla="*/ 435119 h 435118"/>
                <a:gd name="connsiteX12" fmla="*/ 277127 w 396095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5" h="435118">
                  <a:moveTo>
                    <a:pt x="277127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7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C5236534-1D84-0F42-9AD4-EE1914DEE132}"/>
                </a:ext>
              </a:extLst>
            </p:cNvPr>
            <p:cNvSpPr/>
            <p:nvPr userDrawn="1"/>
          </p:nvSpPr>
          <p:spPr>
            <a:xfrm>
              <a:off x="7329126" y="3398707"/>
              <a:ext cx="467474" cy="435117"/>
            </a:xfrm>
            <a:custGeom>
              <a:avLst/>
              <a:gdLst>
                <a:gd name="connsiteX0" fmla="*/ 349907 w 467475"/>
                <a:gd name="connsiteY0" fmla="*/ 435119 h 435118"/>
                <a:gd name="connsiteX1" fmla="*/ 316316 w 467475"/>
                <a:gd name="connsiteY1" fmla="*/ 350048 h 435118"/>
                <a:gd name="connsiteX2" fmla="*/ 146961 w 467475"/>
                <a:gd name="connsiteY2" fmla="*/ 350048 h 435118"/>
                <a:gd name="connsiteX3" fmla="*/ 114770 w 467475"/>
                <a:gd name="connsiteY3" fmla="*/ 435119 h 435118"/>
                <a:gd name="connsiteX4" fmla="*/ 0 w 467475"/>
                <a:gd name="connsiteY4" fmla="*/ 435119 h 435118"/>
                <a:gd name="connsiteX5" fmla="*/ 183351 w 467475"/>
                <a:gd name="connsiteY5" fmla="*/ 0 h 435118"/>
                <a:gd name="connsiteX6" fmla="*/ 285524 w 467475"/>
                <a:gd name="connsiteY6" fmla="*/ 0 h 435118"/>
                <a:gd name="connsiteX7" fmla="*/ 467476 w 467475"/>
                <a:gd name="connsiteY7" fmla="*/ 435119 h 435118"/>
                <a:gd name="connsiteX8" fmla="*/ 349907 w 467475"/>
                <a:gd name="connsiteY8" fmla="*/ 435119 h 435118"/>
                <a:gd name="connsiteX9" fmla="*/ 232338 w 467475"/>
                <a:gd name="connsiteY9" fmla="*/ 115753 h 435118"/>
                <a:gd name="connsiteX10" fmla="*/ 176353 w 467475"/>
                <a:gd name="connsiteY10" fmla="*/ 264976 h 435118"/>
                <a:gd name="connsiteX11" fmla="*/ 285524 w 467475"/>
                <a:gd name="connsiteY11" fmla="*/ 264976 h 435118"/>
                <a:gd name="connsiteX12" fmla="*/ 232338 w 467475"/>
                <a:gd name="connsiteY12" fmla="*/ 115753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7475" h="435118">
                  <a:moveTo>
                    <a:pt x="349907" y="435119"/>
                  </a:moveTo>
                  <a:lnTo>
                    <a:pt x="316316" y="350048"/>
                  </a:lnTo>
                  <a:lnTo>
                    <a:pt x="146961" y="350048"/>
                  </a:lnTo>
                  <a:lnTo>
                    <a:pt x="114770" y="435119"/>
                  </a:lnTo>
                  <a:lnTo>
                    <a:pt x="0" y="435119"/>
                  </a:lnTo>
                  <a:lnTo>
                    <a:pt x="183351" y="0"/>
                  </a:lnTo>
                  <a:lnTo>
                    <a:pt x="285524" y="0"/>
                  </a:lnTo>
                  <a:lnTo>
                    <a:pt x="467476" y="435119"/>
                  </a:lnTo>
                  <a:lnTo>
                    <a:pt x="349907" y="435119"/>
                  </a:lnTo>
                  <a:close/>
                  <a:moveTo>
                    <a:pt x="232338" y="115753"/>
                  </a:moveTo>
                  <a:lnTo>
                    <a:pt x="176353" y="264976"/>
                  </a:lnTo>
                  <a:lnTo>
                    <a:pt x="285524" y="264976"/>
                  </a:lnTo>
                  <a:lnTo>
                    <a:pt x="232338" y="115753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FE5C0A4F-D4FE-F84A-A0B1-CDF6C15C60B5}"/>
                </a:ext>
              </a:extLst>
            </p:cNvPr>
            <p:cNvSpPr/>
            <p:nvPr userDrawn="1"/>
          </p:nvSpPr>
          <p:spPr>
            <a:xfrm>
              <a:off x="7863784" y="3398707"/>
              <a:ext cx="305119" cy="435117"/>
            </a:xfrm>
            <a:custGeom>
              <a:avLst/>
              <a:gdLst>
                <a:gd name="connsiteX0" fmla="*/ 0 w 305119"/>
                <a:gd name="connsiteY0" fmla="*/ 435119 h 435118"/>
                <a:gd name="connsiteX1" fmla="*/ 0 w 305119"/>
                <a:gd name="connsiteY1" fmla="*/ 0 h 435118"/>
                <a:gd name="connsiteX2" fmla="*/ 293922 w 305119"/>
                <a:gd name="connsiteY2" fmla="*/ 0 h 435118"/>
                <a:gd name="connsiteX3" fmla="*/ 293922 w 305119"/>
                <a:gd name="connsiteY3" fmla="*/ 87861 h 435118"/>
                <a:gd name="connsiteX4" fmla="*/ 102173 w 305119"/>
                <a:gd name="connsiteY4" fmla="*/ 87861 h 435118"/>
                <a:gd name="connsiteX5" fmla="*/ 102173 w 305119"/>
                <a:gd name="connsiteY5" fmla="*/ 170143 h 435118"/>
                <a:gd name="connsiteX6" fmla="*/ 284125 w 305119"/>
                <a:gd name="connsiteY6" fmla="*/ 170143 h 435118"/>
                <a:gd name="connsiteX7" fmla="*/ 284125 w 305119"/>
                <a:gd name="connsiteY7" fmla="*/ 253819 h 435118"/>
                <a:gd name="connsiteX8" fmla="*/ 102173 w 305119"/>
                <a:gd name="connsiteY8" fmla="*/ 253819 h 435118"/>
                <a:gd name="connsiteX9" fmla="*/ 102173 w 305119"/>
                <a:gd name="connsiteY9" fmla="*/ 344469 h 435118"/>
                <a:gd name="connsiteX10" fmla="*/ 305119 w 305119"/>
                <a:gd name="connsiteY10" fmla="*/ 344469 h 435118"/>
                <a:gd name="connsiteX11" fmla="*/ 305119 w 305119"/>
                <a:gd name="connsiteY11" fmla="*/ 433724 h 435118"/>
                <a:gd name="connsiteX12" fmla="*/ 0 w 305119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9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E4550142-24E8-F941-A4F1-D205BF65C54E}"/>
                </a:ext>
              </a:extLst>
            </p:cNvPr>
            <p:cNvSpPr/>
            <p:nvPr userDrawn="1"/>
          </p:nvSpPr>
          <p:spPr>
            <a:xfrm>
              <a:off x="8268277" y="3398707"/>
              <a:ext cx="356906" cy="436512"/>
            </a:xfrm>
            <a:custGeom>
              <a:avLst/>
              <a:gdLst>
                <a:gd name="connsiteX0" fmla="*/ 235138 w 356905"/>
                <a:gd name="connsiteY0" fmla="*/ 435119 h 436513"/>
                <a:gd name="connsiteX1" fmla="*/ 139963 w 356905"/>
                <a:gd name="connsiteY1" fmla="*/ 262187 h 436513"/>
                <a:gd name="connsiteX2" fmla="*/ 103572 w 356905"/>
                <a:gd name="connsiteY2" fmla="*/ 262187 h 436513"/>
                <a:gd name="connsiteX3" fmla="*/ 103572 w 356905"/>
                <a:gd name="connsiteY3" fmla="*/ 435119 h 436513"/>
                <a:gd name="connsiteX4" fmla="*/ 0 w 356905"/>
                <a:gd name="connsiteY4" fmla="*/ 435119 h 436513"/>
                <a:gd name="connsiteX5" fmla="*/ 0 w 356905"/>
                <a:gd name="connsiteY5" fmla="*/ 0 h 436513"/>
                <a:gd name="connsiteX6" fmla="*/ 166556 w 356905"/>
                <a:gd name="connsiteY6" fmla="*/ 0 h 436513"/>
                <a:gd name="connsiteX7" fmla="*/ 228139 w 356905"/>
                <a:gd name="connsiteY7" fmla="*/ 6973 h 436513"/>
                <a:gd name="connsiteX8" fmla="*/ 281325 w 356905"/>
                <a:gd name="connsiteY8" fmla="*/ 29287 h 436513"/>
                <a:gd name="connsiteX9" fmla="*/ 319115 w 356905"/>
                <a:gd name="connsiteY9" fmla="*/ 69731 h 436513"/>
                <a:gd name="connsiteX10" fmla="*/ 333112 w 356905"/>
                <a:gd name="connsiteY10" fmla="*/ 132488 h 436513"/>
                <a:gd name="connsiteX11" fmla="*/ 309318 w 356905"/>
                <a:gd name="connsiteY11" fmla="*/ 206403 h 436513"/>
                <a:gd name="connsiteX12" fmla="*/ 242136 w 356905"/>
                <a:gd name="connsiteY12" fmla="*/ 249636 h 436513"/>
                <a:gd name="connsiteX13" fmla="*/ 356905 w 356905"/>
                <a:gd name="connsiteY13" fmla="*/ 436513 h 436513"/>
                <a:gd name="connsiteX14" fmla="*/ 235138 w 356905"/>
                <a:gd name="connsiteY14" fmla="*/ 435119 h 436513"/>
                <a:gd name="connsiteX15" fmla="*/ 230939 w 356905"/>
                <a:gd name="connsiteY15" fmla="*/ 133883 h 436513"/>
                <a:gd name="connsiteX16" fmla="*/ 223941 w 356905"/>
                <a:gd name="connsiteY16" fmla="*/ 108780 h 436513"/>
                <a:gd name="connsiteX17" fmla="*/ 207145 w 356905"/>
                <a:gd name="connsiteY17" fmla="*/ 93439 h 436513"/>
                <a:gd name="connsiteX18" fmla="*/ 184751 w 356905"/>
                <a:gd name="connsiteY18" fmla="*/ 86466 h 436513"/>
                <a:gd name="connsiteX19" fmla="*/ 159558 w 356905"/>
                <a:gd name="connsiteY19" fmla="*/ 85071 h 436513"/>
                <a:gd name="connsiteX20" fmla="*/ 103572 w 356905"/>
                <a:gd name="connsiteY20" fmla="*/ 85071 h 436513"/>
                <a:gd name="connsiteX21" fmla="*/ 103572 w 356905"/>
                <a:gd name="connsiteY21" fmla="*/ 186878 h 436513"/>
                <a:gd name="connsiteX22" fmla="*/ 153959 w 356905"/>
                <a:gd name="connsiteY22" fmla="*/ 186878 h 436513"/>
                <a:gd name="connsiteX23" fmla="*/ 180552 w 356905"/>
                <a:gd name="connsiteY23" fmla="*/ 184089 h 436513"/>
                <a:gd name="connsiteX24" fmla="*/ 205745 w 356905"/>
                <a:gd name="connsiteY24" fmla="*/ 175721 h 436513"/>
                <a:gd name="connsiteX25" fmla="*/ 223941 w 356905"/>
                <a:gd name="connsiteY25" fmla="*/ 160380 h 436513"/>
                <a:gd name="connsiteX26" fmla="*/ 230939 w 356905"/>
                <a:gd name="connsiteY26" fmla="*/ 133883 h 4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6905" h="436513">
                  <a:moveTo>
                    <a:pt x="235138" y="435119"/>
                  </a:moveTo>
                  <a:lnTo>
                    <a:pt x="139963" y="262187"/>
                  </a:lnTo>
                  <a:lnTo>
                    <a:pt x="103572" y="262187"/>
                  </a:lnTo>
                  <a:lnTo>
                    <a:pt x="103572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6556" y="0"/>
                  </a:lnTo>
                  <a:cubicBezTo>
                    <a:pt x="187550" y="0"/>
                    <a:pt x="208545" y="2789"/>
                    <a:pt x="228139" y="6973"/>
                  </a:cubicBezTo>
                  <a:cubicBezTo>
                    <a:pt x="247734" y="11157"/>
                    <a:pt x="265930" y="18130"/>
                    <a:pt x="281325" y="29287"/>
                  </a:cubicBezTo>
                  <a:cubicBezTo>
                    <a:pt x="296721" y="40444"/>
                    <a:pt x="309318" y="52995"/>
                    <a:pt x="319115" y="69731"/>
                  </a:cubicBezTo>
                  <a:cubicBezTo>
                    <a:pt x="328913" y="86466"/>
                    <a:pt x="333112" y="107385"/>
                    <a:pt x="333112" y="132488"/>
                  </a:cubicBezTo>
                  <a:cubicBezTo>
                    <a:pt x="333112" y="161775"/>
                    <a:pt x="324714" y="186878"/>
                    <a:pt x="309318" y="206403"/>
                  </a:cubicBezTo>
                  <a:cubicBezTo>
                    <a:pt x="293922" y="225927"/>
                    <a:pt x="271528" y="241268"/>
                    <a:pt x="242136" y="249636"/>
                  </a:cubicBezTo>
                  <a:lnTo>
                    <a:pt x="356905" y="436513"/>
                  </a:lnTo>
                  <a:lnTo>
                    <a:pt x="235138" y="435119"/>
                  </a:lnTo>
                  <a:close/>
                  <a:moveTo>
                    <a:pt x="230939" y="133883"/>
                  </a:moveTo>
                  <a:cubicBezTo>
                    <a:pt x="230939" y="124120"/>
                    <a:pt x="228139" y="115753"/>
                    <a:pt x="223941" y="108780"/>
                  </a:cubicBezTo>
                  <a:cubicBezTo>
                    <a:pt x="219741" y="101807"/>
                    <a:pt x="214143" y="97623"/>
                    <a:pt x="207145" y="93439"/>
                  </a:cubicBezTo>
                  <a:cubicBezTo>
                    <a:pt x="200147" y="89255"/>
                    <a:pt x="193149" y="87861"/>
                    <a:pt x="184751" y="86466"/>
                  </a:cubicBezTo>
                  <a:cubicBezTo>
                    <a:pt x="176353" y="85071"/>
                    <a:pt x="167955" y="85071"/>
                    <a:pt x="159558" y="85071"/>
                  </a:cubicBezTo>
                  <a:lnTo>
                    <a:pt x="103572" y="85071"/>
                  </a:lnTo>
                  <a:lnTo>
                    <a:pt x="103572" y="186878"/>
                  </a:lnTo>
                  <a:lnTo>
                    <a:pt x="153959" y="186878"/>
                  </a:lnTo>
                  <a:cubicBezTo>
                    <a:pt x="162357" y="186878"/>
                    <a:pt x="172154" y="185483"/>
                    <a:pt x="180552" y="184089"/>
                  </a:cubicBezTo>
                  <a:cubicBezTo>
                    <a:pt x="188950" y="182694"/>
                    <a:pt x="197347" y="179905"/>
                    <a:pt x="205745" y="175721"/>
                  </a:cubicBezTo>
                  <a:cubicBezTo>
                    <a:pt x="212743" y="171537"/>
                    <a:pt x="219741" y="167353"/>
                    <a:pt x="223941" y="160380"/>
                  </a:cubicBezTo>
                  <a:cubicBezTo>
                    <a:pt x="228139" y="153407"/>
                    <a:pt x="230939" y="145040"/>
                    <a:pt x="230939" y="133883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 33">
              <a:extLst>
                <a:ext uri="{FF2B5EF4-FFF2-40B4-BE49-F238E27FC236}">
                  <a16:creationId xmlns:a16="http://schemas.microsoft.com/office/drawing/2014/main" id="{D1D936AB-46F6-AA46-BC65-133303C77BD9}"/>
                </a:ext>
              </a:extLst>
            </p:cNvPr>
            <p:cNvSpPr/>
            <p:nvPr/>
          </p:nvSpPr>
          <p:spPr>
            <a:xfrm>
              <a:off x="5031633" y="3382845"/>
              <a:ext cx="1217960" cy="1215930"/>
            </a:xfrm>
            <a:custGeom>
              <a:avLst/>
              <a:gdLst>
                <a:gd name="connsiteX0" fmla="*/ 356209 w 1217960"/>
                <a:gd name="connsiteY0" fmla="*/ 999065 h 1215930"/>
                <a:gd name="connsiteX1" fmla="*/ 217645 w 1217960"/>
                <a:gd name="connsiteY1" fmla="*/ 1116212 h 1215930"/>
                <a:gd name="connsiteX2" fmla="*/ 100076 w 1217960"/>
                <a:gd name="connsiteY2" fmla="*/ 978146 h 1215930"/>
                <a:gd name="connsiteX3" fmla="*/ 238640 w 1217960"/>
                <a:gd name="connsiteY3" fmla="*/ 860998 h 1215930"/>
                <a:gd name="connsiteX4" fmla="*/ 356209 w 1217960"/>
                <a:gd name="connsiteY4" fmla="*/ 999065 h 1215930"/>
                <a:gd name="connsiteX5" fmla="*/ 861475 w 1217960"/>
                <a:gd name="connsiteY5" fmla="*/ 421696 h 1215930"/>
                <a:gd name="connsiteX6" fmla="*/ 967847 w 1217960"/>
                <a:gd name="connsiteY6" fmla="*/ 457956 h 1215930"/>
                <a:gd name="connsiteX7" fmla="*/ 1036428 w 1217960"/>
                <a:gd name="connsiteY7" fmla="*/ 453772 h 1215930"/>
                <a:gd name="connsiteX8" fmla="*/ 1212782 w 1217960"/>
                <a:gd name="connsiteY8" fmla="*/ 180428 h 1215930"/>
                <a:gd name="connsiteX9" fmla="*/ 1007036 w 1217960"/>
                <a:gd name="connsiteY9" fmla="*/ 523 h 1215930"/>
                <a:gd name="connsiteX10" fmla="*/ 938454 w 1217960"/>
                <a:gd name="connsiteY10" fmla="*/ 4707 h 1215930"/>
                <a:gd name="connsiteX11" fmla="*/ 762101 w 1217960"/>
                <a:gd name="connsiteY11" fmla="*/ 278051 h 1215930"/>
                <a:gd name="connsiteX12" fmla="*/ 795692 w 1217960"/>
                <a:gd name="connsiteY12" fmla="*/ 354754 h 1215930"/>
                <a:gd name="connsiteX13" fmla="*/ 354809 w 1217960"/>
                <a:gd name="connsiteY13" fmla="*/ 795452 h 1215930"/>
                <a:gd name="connsiteX14" fmla="*/ 248437 w 1217960"/>
                <a:gd name="connsiteY14" fmla="*/ 759192 h 1215930"/>
                <a:gd name="connsiteX15" fmla="*/ 703 w 1217960"/>
                <a:gd name="connsiteY15" fmla="*/ 968384 h 1215930"/>
                <a:gd name="connsiteX16" fmla="*/ 210647 w 1217960"/>
                <a:gd name="connsiteY16" fmla="*/ 1215230 h 1215930"/>
                <a:gd name="connsiteX17" fmla="*/ 458381 w 1217960"/>
                <a:gd name="connsiteY17" fmla="*/ 1006038 h 1215930"/>
                <a:gd name="connsiteX18" fmla="*/ 420592 w 1217960"/>
                <a:gd name="connsiteY18" fmla="*/ 860998 h 1215930"/>
                <a:gd name="connsiteX19" fmla="*/ 861475 w 1217960"/>
                <a:gd name="connsiteY19" fmla="*/ 421696 h 1215930"/>
                <a:gd name="connsiteX20" fmla="*/ 1095213 w 1217960"/>
                <a:gd name="connsiteY20" fmla="*/ 300365 h 1215930"/>
                <a:gd name="connsiteX21" fmla="*/ 1014034 w 1217960"/>
                <a:gd name="connsiteY21" fmla="*/ 356149 h 1215930"/>
                <a:gd name="connsiteX22" fmla="*/ 976244 w 1217960"/>
                <a:gd name="connsiteY22" fmla="*/ 358938 h 1215930"/>
                <a:gd name="connsiteX23" fmla="*/ 861475 w 1217960"/>
                <a:gd name="connsiteY23" fmla="*/ 258526 h 1215930"/>
                <a:gd name="connsiteX24" fmla="*/ 878270 w 1217960"/>
                <a:gd name="connsiteY24" fmla="*/ 162298 h 1215930"/>
                <a:gd name="connsiteX25" fmla="*/ 959449 w 1217960"/>
                <a:gd name="connsiteY25" fmla="*/ 106513 h 1215930"/>
                <a:gd name="connsiteX26" fmla="*/ 997239 w 1217960"/>
                <a:gd name="connsiteY26" fmla="*/ 103724 h 1215930"/>
                <a:gd name="connsiteX27" fmla="*/ 1112008 w 1217960"/>
                <a:gd name="connsiteY27" fmla="*/ 204136 h 1215930"/>
                <a:gd name="connsiteX28" fmla="*/ 1095213 w 1217960"/>
                <a:gd name="connsiteY28" fmla="*/ 300365 h 121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7960" h="1215930">
                  <a:moveTo>
                    <a:pt x="356209" y="999065"/>
                  </a:moveTo>
                  <a:cubicBezTo>
                    <a:pt x="350610" y="1070190"/>
                    <a:pt x="287627" y="1121791"/>
                    <a:pt x="217645" y="1116212"/>
                  </a:cubicBezTo>
                  <a:cubicBezTo>
                    <a:pt x="146264" y="1110634"/>
                    <a:pt x="94478" y="1047877"/>
                    <a:pt x="100076" y="978146"/>
                  </a:cubicBezTo>
                  <a:cubicBezTo>
                    <a:pt x="105675" y="907021"/>
                    <a:pt x="168658" y="855420"/>
                    <a:pt x="238640" y="860998"/>
                  </a:cubicBezTo>
                  <a:cubicBezTo>
                    <a:pt x="310021" y="866577"/>
                    <a:pt x="361807" y="929335"/>
                    <a:pt x="356209" y="999065"/>
                  </a:cubicBezTo>
                  <a:close/>
                  <a:moveTo>
                    <a:pt x="861475" y="421696"/>
                  </a:moveTo>
                  <a:cubicBezTo>
                    <a:pt x="893666" y="442615"/>
                    <a:pt x="930056" y="455167"/>
                    <a:pt x="967847" y="457956"/>
                  </a:cubicBezTo>
                  <a:cubicBezTo>
                    <a:pt x="990240" y="459350"/>
                    <a:pt x="1012635" y="457956"/>
                    <a:pt x="1036428" y="453772"/>
                  </a:cubicBezTo>
                  <a:cubicBezTo>
                    <a:pt x="1160995" y="427274"/>
                    <a:pt x="1239375" y="304548"/>
                    <a:pt x="1212782" y="180428"/>
                  </a:cubicBezTo>
                  <a:cubicBezTo>
                    <a:pt x="1190388" y="80016"/>
                    <a:pt x="1105010" y="8891"/>
                    <a:pt x="1007036" y="523"/>
                  </a:cubicBezTo>
                  <a:cubicBezTo>
                    <a:pt x="984642" y="-872"/>
                    <a:pt x="962248" y="523"/>
                    <a:pt x="938454" y="4707"/>
                  </a:cubicBezTo>
                  <a:cubicBezTo>
                    <a:pt x="813887" y="31204"/>
                    <a:pt x="735508" y="153930"/>
                    <a:pt x="762101" y="278051"/>
                  </a:cubicBezTo>
                  <a:cubicBezTo>
                    <a:pt x="767700" y="305943"/>
                    <a:pt x="780296" y="332441"/>
                    <a:pt x="795692" y="354754"/>
                  </a:cubicBezTo>
                  <a:lnTo>
                    <a:pt x="354809" y="795452"/>
                  </a:lnTo>
                  <a:cubicBezTo>
                    <a:pt x="324017" y="774533"/>
                    <a:pt x="287627" y="761981"/>
                    <a:pt x="248437" y="759192"/>
                  </a:cubicBezTo>
                  <a:cubicBezTo>
                    <a:pt x="122471" y="749430"/>
                    <a:pt x="10500" y="842868"/>
                    <a:pt x="703" y="968384"/>
                  </a:cubicBezTo>
                  <a:cubicBezTo>
                    <a:pt x="-9095" y="1093899"/>
                    <a:pt x="84681" y="1205468"/>
                    <a:pt x="210647" y="1215230"/>
                  </a:cubicBezTo>
                  <a:cubicBezTo>
                    <a:pt x="336614" y="1224992"/>
                    <a:pt x="448584" y="1131553"/>
                    <a:pt x="458381" y="1006038"/>
                  </a:cubicBezTo>
                  <a:cubicBezTo>
                    <a:pt x="462580" y="953043"/>
                    <a:pt x="448584" y="902837"/>
                    <a:pt x="420592" y="860998"/>
                  </a:cubicBezTo>
                  <a:lnTo>
                    <a:pt x="861475" y="421696"/>
                  </a:lnTo>
                  <a:close/>
                  <a:moveTo>
                    <a:pt x="1095213" y="300365"/>
                  </a:moveTo>
                  <a:cubicBezTo>
                    <a:pt x="1077017" y="329651"/>
                    <a:pt x="1047625" y="349176"/>
                    <a:pt x="1014034" y="356149"/>
                  </a:cubicBezTo>
                  <a:cubicBezTo>
                    <a:pt x="1001438" y="358938"/>
                    <a:pt x="988841" y="360333"/>
                    <a:pt x="976244" y="358938"/>
                  </a:cubicBezTo>
                  <a:cubicBezTo>
                    <a:pt x="920259" y="354754"/>
                    <a:pt x="872672" y="314311"/>
                    <a:pt x="861475" y="258526"/>
                  </a:cubicBezTo>
                  <a:cubicBezTo>
                    <a:pt x="854477" y="225055"/>
                    <a:pt x="860075" y="190190"/>
                    <a:pt x="878270" y="162298"/>
                  </a:cubicBezTo>
                  <a:cubicBezTo>
                    <a:pt x="896465" y="134406"/>
                    <a:pt x="925858" y="113487"/>
                    <a:pt x="959449" y="106513"/>
                  </a:cubicBezTo>
                  <a:cubicBezTo>
                    <a:pt x="972045" y="103724"/>
                    <a:pt x="984642" y="102330"/>
                    <a:pt x="997239" y="103724"/>
                  </a:cubicBezTo>
                  <a:cubicBezTo>
                    <a:pt x="1053224" y="107908"/>
                    <a:pt x="1100811" y="148352"/>
                    <a:pt x="1112008" y="204136"/>
                  </a:cubicBezTo>
                  <a:cubicBezTo>
                    <a:pt x="1120406" y="237607"/>
                    <a:pt x="1113408" y="271078"/>
                    <a:pt x="1095213" y="300365"/>
                  </a:cubicBezTo>
                  <a:close/>
                </a:path>
              </a:pathLst>
            </a:custGeom>
            <a:solidFill>
              <a:srgbClr val="008DA4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D917F1DB-6DD2-8344-873F-E0DEFA80822B}"/>
                </a:ext>
              </a:extLst>
            </p:cNvPr>
            <p:cNvSpPr/>
            <p:nvPr userDrawn="1"/>
          </p:nvSpPr>
          <p:spPr>
            <a:xfrm>
              <a:off x="4039999" y="2771133"/>
              <a:ext cx="330311" cy="435117"/>
            </a:xfrm>
            <a:custGeom>
              <a:avLst/>
              <a:gdLst>
                <a:gd name="connsiteX0" fmla="*/ 330312 w 330312"/>
                <a:gd name="connsiteY0" fmla="*/ 133883 h 435118"/>
                <a:gd name="connsiteX1" fmla="*/ 316316 w 330312"/>
                <a:gd name="connsiteY1" fmla="*/ 198035 h 435118"/>
                <a:gd name="connsiteX2" fmla="*/ 278526 w 330312"/>
                <a:gd name="connsiteY2" fmla="*/ 239873 h 435118"/>
                <a:gd name="connsiteX3" fmla="*/ 222541 w 330312"/>
                <a:gd name="connsiteY3" fmla="*/ 263582 h 435118"/>
                <a:gd name="connsiteX4" fmla="*/ 156758 w 330312"/>
                <a:gd name="connsiteY4" fmla="*/ 270555 h 435118"/>
                <a:gd name="connsiteX5" fmla="*/ 104972 w 330312"/>
                <a:gd name="connsiteY5" fmla="*/ 270555 h 435118"/>
                <a:gd name="connsiteX6" fmla="*/ 104972 w 330312"/>
                <a:gd name="connsiteY6" fmla="*/ 435119 h 435118"/>
                <a:gd name="connsiteX7" fmla="*/ 0 w 330312"/>
                <a:gd name="connsiteY7" fmla="*/ 435119 h 435118"/>
                <a:gd name="connsiteX8" fmla="*/ 0 w 330312"/>
                <a:gd name="connsiteY8" fmla="*/ 0 h 435118"/>
                <a:gd name="connsiteX9" fmla="*/ 160957 w 330312"/>
                <a:gd name="connsiteY9" fmla="*/ 0 h 435118"/>
                <a:gd name="connsiteX10" fmla="*/ 228140 w 330312"/>
                <a:gd name="connsiteY10" fmla="*/ 6973 h 435118"/>
                <a:gd name="connsiteX11" fmla="*/ 282725 w 330312"/>
                <a:gd name="connsiteY11" fmla="*/ 29287 h 435118"/>
                <a:gd name="connsiteX12" fmla="*/ 319115 w 330312"/>
                <a:gd name="connsiteY12" fmla="*/ 71125 h 435118"/>
                <a:gd name="connsiteX13" fmla="*/ 330312 w 330312"/>
                <a:gd name="connsiteY13" fmla="*/ 133883 h 435118"/>
                <a:gd name="connsiteX14" fmla="*/ 223941 w 330312"/>
                <a:gd name="connsiteY14" fmla="*/ 135277 h 435118"/>
                <a:gd name="connsiteX15" fmla="*/ 218342 w 330312"/>
                <a:gd name="connsiteY15" fmla="*/ 110174 h 435118"/>
                <a:gd name="connsiteX16" fmla="*/ 201547 w 330312"/>
                <a:gd name="connsiteY16" fmla="*/ 94834 h 435118"/>
                <a:gd name="connsiteX17" fmla="*/ 177753 w 330312"/>
                <a:gd name="connsiteY17" fmla="*/ 87861 h 435118"/>
                <a:gd name="connsiteX18" fmla="*/ 149760 w 330312"/>
                <a:gd name="connsiteY18" fmla="*/ 86466 h 435118"/>
                <a:gd name="connsiteX19" fmla="*/ 103573 w 330312"/>
                <a:gd name="connsiteY19" fmla="*/ 86466 h 435118"/>
                <a:gd name="connsiteX20" fmla="*/ 103573 w 330312"/>
                <a:gd name="connsiteY20" fmla="*/ 189667 h 435118"/>
                <a:gd name="connsiteX21" fmla="*/ 148361 w 330312"/>
                <a:gd name="connsiteY21" fmla="*/ 189667 h 435118"/>
                <a:gd name="connsiteX22" fmla="*/ 176353 w 330312"/>
                <a:gd name="connsiteY22" fmla="*/ 186878 h 435118"/>
                <a:gd name="connsiteX23" fmla="*/ 200147 w 330312"/>
                <a:gd name="connsiteY23" fmla="*/ 178510 h 435118"/>
                <a:gd name="connsiteX24" fmla="*/ 216943 w 330312"/>
                <a:gd name="connsiteY24" fmla="*/ 161775 h 435118"/>
                <a:gd name="connsiteX25" fmla="*/ 223941 w 330312"/>
                <a:gd name="connsiteY25" fmla="*/ 135277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0312" h="435118">
                  <a:moveTo>
                    <a:pt x="330312" y="133883"/>
                  </a:moveTo>
                  <a:cubicBezTo>
                    <a:pt x="330312" y="158986"/>
                    <a:pt x="326114" y="181300"/>
                    <a:pt x="316316" y="198035"/>
                  </a:cubicBezTo>
                  <a:cubicBezTo>
                    <a:pt x="306519" y="214770"/>
                    <a:pt x="293922" y="230111"/>
                    <a:pt x="278526" y="239873"/>
                  </a:cubicBezTo>
                  <a:cubicBezTo>
                    <a:pt x="263130" y="251030"/>
                    <a:pt x="243535" y="258003"/>
                    <a:pt x="222541" y="263582"/>
                  </a:cubicBezTo>
                  <a:cubicBezTo>
                    <a:pt x="201547" y="269160"/>
                    <a:pt x="179153" y="270555"/>
                    <a:pt x="156758" y="270555"/>
                  </a:cubicBezTo>
                  <a:lnTo>
                    <a:pt x="104972" y="270555"/>
                  </a:lnTo>
                  <a:lnTo>
                    <a:pt x="104972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0957" y="0"/>
                  </a:lnTo>
                  <a:cubicBezTo>
                    <a:pt x="184751" y="0"/>
                    <a:pt x="207145" y="2789"/>
                    <a:pt x="228140" y="6973"/>
                  </a:cubicBezTo>
                  <a:cubicBezTo>
                    <a:pt x="249134" y="11157"/>
                    <a:pt x="267329" y="19525"/>
                    <a:pt x="282725" y="29287"/>
                  </a:cubicBezTo>
                  <a:cubicBezTo>
                    <a:pt x="298121" y="40444"/>
                    <a:pt x="310718" y="52995"/>
                    <a:pt x="319115" y="71125"/>
                  </a:cubicBezTo>
                  <a:cubicBezTo>
                    <a:pt x="326114" y="87861"/>
                    <a:pt x="330312" y="108780"/>
                    <a:pt x="330312" y="133883"/>
                  </a:cubicBezTo>
                  <a:close/>
                  <a:moveTo>
                    <a:pt x="223941" y="135277"/>
                  </a:moveTo>
                  <a:cubicBezTo>
                    <a:pt x="223941" y="125515"/>
                    <a:pt x="222541" y="117147"/>
                    <a:pt x="218342" y="110174"/>
                  </a:cubicBezTo>
                  <a:cubicBezTo>
                    <a:pt x="214143" y="103201"/>
                    <a:pt x="208545" y="99017"/>
                    <a:pt x="201547" y="94834"/>
                  </a:cubicBezTo>
                  <a:cubicBezTo>
                    <a:pt x="194548" y="90650"/>
                    <a:pt x="186151" y="89255"/>
                    <a:pt x="177753" y="87861"/>
                  </a:cubicBezTo>
                  <a:cubicBezTo>
                    <a:pt x="169355" y="86466"/>
                    <a:pt x="159558" y="86466"/>
                    <a:pt x="149760" y="86466"/>
                  </a:cubicBezTo>
                  <a:lnTo>
                    <a:pt x="103573" y="86466"/>
                  </a:lnTo>
                  <a:lnTo>
                    <a:pt x="103573" y="189667"/>
                  </a:lnTo>
                  <a:lnTo>
                    <a:pt x="148361" y="189667"/>
                  </a:lnTo>
                  <a:cubicBezTo>
                    <a:pt x="158158" y="189667"/>
                    <a:pt x="167955" y="188273"/>
                    <a:pt x="176353" y="186878"/>
                  </a:cubicBezTo>
                  <a:cubicBezTo>
                    <a:pt x="184751" y="185483"/>
                    <a:pt x="193149" y="182694"/>
                    <a:pt x="200147" y="178510"/>
                  </a:cubicBezTo>
                  <a:cubicBezTo>
                    <a:pt x="207145" y="174326"/>
                    <a:pt x="212744" y="168748"/>
                    <a:pt x="216943" y="161775"/>
                  </a:cubicBezTo>
                  <a:cubicBezTo>
                    <a:pt x="221141" y="154802"/>
                    <a:pt x="223941" y="145040"/>
                    <a:pt x="223941" y="135277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78641EB9-97B8-114B-B0C9-D96413A80445}"/>
                </a:ext>
              </a:extLst>
            </p:cNvPr>
            <p:cNvSpPr/>
            <p:nvPr userDrawn="1"/>
          </p:nvSpPr>
          <p:spPr>
            <a:xfrm>
              <a:off x="5005742" y="2772528"/>
              <a:ext cx="372567" cy="446276"/>
            </a:xfrm>
            <a:custGeom>
              <a:avLst/>
              <a:gdLst>
                <a:gd name="connsiteX0" fmla="*/ 361104 w 372566"/>
                <a:gd name="connsiteY0" fmla="*/ 341680 h 446275"/>
                <a:gd name="connsiteX1" fmla="*/ 323314 w 372566"/>
                <a:gd name="connsiteY1" fmla="*/ 397464 h 446275"/>
                <a:gd name="connsiteX2" fmla="*/ 263130 w 372566"/>
                <a:gd name="connsiteY2" fmla="*/ 433724 h 446275"/>
                <a:gd name="connsiteX3" fmla="*/ 186151 w 372566"/>
                <a:gd name="connsiteY3" fmla="*/ 446276 h 446275"/>
                <a:gd name="connsiteX4" fmla="*/ 107771 w 372566"/>
                <a:gd name="connsiteY4" fmla="*/ 433724 h 446275"/>
                <a:gd name="connsiteX5" fmla="*/ 48987 w 372566"/>
                <a:gd name="connsiteY5" fmla="*/ 397464 h 446275"/>
                <a:gd name="connsiteX6" fmla="*/ 12597 w 372566"/>
                <a:gd name="connsiteY6" fmla="*/ 341680 h 446275"/>
                <a:gd name="connsiteX7" fmla="*/ 0 w 372566"/>
                <a:gd name="connsiteY7" fmla="*/ 270555 h 446275"/>
                <a:gd name="connsiteX8" fmla="*/ 0 w 372566"/>
                <a:gd name="connsiteY8" fmla="*/ 0 h 446275"/>
                <a:gd name="connsiteX9" fmla="*/ 104972 w 372566"/>
                <a:gd name="connsiteY9" fmla="*/ 0 h 446275"/>
                <a:gd name="connsiteX10" fmla="*/ 104972 w 372566"/>
                <a:gd name="connsiteY10" fmla="*/ 262187 h 446275"/>
                <a:gd name="connsiteX11" fmla="*/ 109171 w 372566"/>
                <a:gd name="connsiteY11" fmla="*/ 295658 h 446275"/>
                <a:gd name="connsiteX12" fmla="*/ 123167 w 372566"/>
                <a:gd name="connsiteY12" fmla="*/ 323550 h 446275"/>
                <a:gd name="connsiteX13" fmla="*/ 148361 w 372566"/>
                <a:gd name="connsiteY13" fmla="*/ 343075 h 446275"/>
                <a:gd name="connsiteX14" fmla="*/ 186151 w 372566"/>
                <a:gd name="connsiteY14" fmla="*/ 350048 h 446275"/>
                <a:gd name="connsiteX15" fmla="*/ 223941 w 372566"/>
                <a:gd name="connsiteY15" fmla="*/ 343075 h 446275"/>
                <a:gd name="connsiteX16" fmla="*/ 249134 w 372566"/>
                <a:gd name="connsiteY16" fmla="*/ 323550 h 446275"/>
                <a:gd name="connsiteX17" fmla="*/ 263130 w 372566"/>
                <a:gd name="connsiteY17" fmla="*/ 295658 h 446275"/>
                <a:gd name="connsiteX18" fmla="*/ 267329 w 372566"/>
                <a:gd name="connsiteY18" fmla="*/ 262187 h 446275"/>
                <a:gd name="connsiteX19" fmla="*/ 267329 w 372566"/>
                <a:gd name="connsiteY19" fmla="*/ 0 h 446275"/>
                <a:gd name="connsiteX20" fmla="*/ 372301 w 372566"/>
                <a:gd name="connsiteY20" fmla="*/ 0 h 446275"/>
                <a:gd name="connsiteX21" fmla="*/ 372301 w 372566"/>
                <a:gd name="connsiteY21" fmla="*/ 270555 h 446275"/>
                <a:gd name="connsiteX22" fmla="*/ 361104 w 372566"/>
                <a:gd name="connsiteY22" fmla="*/ 341680 h 44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566" h="446275">
                  <a:moveTo>
                    <a:pt x="361104" y="341680"/>
                  </a:moveTo>
                  <a:cubicBezTo>
                    <a:pt x="352707" y="362599"/>
                    <a:pt x="340110" y="382124"/>
                    <a:pt x="323314" y="397464"/>
                  </a:cubicBezTo>
                  <a:cubicBezTo>
                    <a:pt x="306519" y="412805"/>
                    <a:pt x="286924" y="425357"/>
                    <a:pt x="263130" y="433724"/>
                  </a:cubicBezTo>
                  <a:cubicBezTo>
                    <a:pt x="239337" y="442092"/>
                    <a:pt x="214143" y="446276"/>
                    <a:pt x="186151" y="446276"/>
                  </a:cubicBezTo>
                  <a:cubicBezTo>
                    <a:pt x="156759" y="446276"/>
                    <a:pt x="131565" y="442092"/>
                    <a:pt x="107771" y="433724"/>
                  </a:cubicBezTo>
                  <a:cubicBezTo>
                    <a:pt x="85377" y="425357"/>
                    <a:pt x="65783" y="412805"/>
                    <a:pt x="48987" y="397464"/>
                  </a:cubicBezTo>
                  <a:cubicBezTo>
                    <a:pt x="33591" y="382124"/>
                    <a:pt x="20994" y="363994"/>
                    <a:pt x="12597" y="341680"/>
                  </a:cubicBezTo>
                  <a:cubicBezTo>
                    <a:pt x="4199" y="319366"/>
                    <a:pt x="0" y="295658"/>
                    <a:pt x="0" y="270555"/>
                  </a:cubicBezTo>
                  <a:lnTo>
                    <a:pt x="0" y="0"/>
                  </a:lnTo>
                  <a:lnTo>
                    <a:pt x="104972" y="0"/>
                  </a:lnTo>
                  <a:lnTo>
                    <a:pt x="104972" y="262187"/>
                  </a:lnTo>
                  <a:cubicBezTo>
                    <a:pt x="104972" y="274739"/>
                    <a:pt x="106372" y="285895"/>
                    <a:pt x="109171" y="295658"/>
                  </a:cubicBezTo>
                  <a:cubicBezTo>
                    <a:pt x="111970" y="306815"/>
                    <a:pt x="117569" y="315182"/>
                    <a:pt x="123167" y="323550"/>
                  </a:cubicBezTo>
                  <a:cubicBezTo>
                    <a:pt x="130166" y="331918"/>
                    <a:pt x="138563" y="338891"/>
                    <a:pt x="148361" y="343075"/>
                  </a:cubicBezTo>
                  <a:cubicBezTo>
                    <a:pt x="158158" y="348653"/>
                    <a:pt x="172154" y="350048"/>
                    <a:pt x="186151" y="350048"/>
                  </a:cubicBezTo>
                  <a:cubicBezTo>
                    <a:pt x="201547" y="350048"/>
                    <a:pt x="214143" y="347258"/>
                    <a:pt x="223941" y="343075"/>
                  </a:cubicBezTo>
                  <a:cubicBezTo>
                    <a:pt x="233738" y="337496"/>
                    <a:pt x="243535" y="331918"/>
                    <a:pt x="249134" y="323550"/>
                  </a:cubicBezTo>
                  <a:cubicBezTo>
                    <a:pt x="256132" y="315182"/>
                    <a:pt x="260331" y="305420"/>
                    <a:pt x="263130" y="295658"/>
                  </a:cubicBezTo>
                  <a:cubicBezTo>
                    <a:pt x="265930" y="284501"/>
                    <a:pt x="267329" y="273344"/>
                    <a:pt x="267329" y="262187"/>
                  </a:cubicBezTo>
                  <a:lnTo>
                    <a:pt x="267329" y="0"/>
                  </a:lnTo>
                  <a:lnTo>
                    <a:pt x="372301" y="0"/>
                  </a:lnTo>
                  <a:lnTo>
                    <a:pt x="372301" y="270555"/>
                  </a:lnTo>
                  <a:cubicBezTo>
                    <a:pt x="373701" y="295658"/>
                    <a:pt x="369502" y="319366"/>
                    <a:pt x="361104" y="341680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51606223-2BB4-C14B-92E5-21E2D3B6837E}"/>
                </a:ext>
              </a:extLst>
            </p:cNvPr>
            <p:cNvSpPr/>
            <p:nvPr userDrawn="1"/>
          </p:nvSpPr>
          <p:spPr>
            <a:xfrm>
              <a:off x="5495612" y="2771133"/>
              <a:ext cx="405891" cy="435117"/>
            </a:xfrm>
            <a:custGeom>
              <a:avLst/>
              <a:gdLst>
                <a:gd name="connsiteX0" fmla="*/ 405893 w 405892"/>
                <a:gd name="connsiteY0" fmla="*/ 216165 h 435118"/>
                <a:gd name="connsiteX1" fmla="*/ 384898 w 405892"/>
                <a:gd name="connsiteY1" fmla="*/ 315182 h 435118"/>
                <a:gd name="connsiteX2" fmla="*/ 328913 w 405892"/>
                <a:gd name="connsiteY2" fmla="*/ 383518 h 435118"/>
                <a:gd name="connsiteX3" fmla="*/ 250534 w 405892"/>
                <a:gd name="connsiteY3" fmla="*/ 422567 h 435118"/>
                <a:gd name="connsiteX4" fmla="*/ 162357 w 405892"/>
                <a:gd name="connsiteY4" fmla="*/ 435119 h 435118"/>
                <a:gd name="connsiteX5" fmla="*/ 0 w 405892"/>
                <a:gd name="connsiteY5" fmla="*/ 435119 h 435118"/>
                <a:gd name="connsiteX6" fmla="*/ 0 w 405892"/>
                <a:gd name="connsiteY6" fmla="*/ 0 h 435118"/>
                <a:gd name="connsiteX7" fmla="*/ 158158 w 405892"/>
                <a:gd name="connsiteY7" fmla="*/ 0 h 435118"/>
                <a:gd name="connsiteX8" fmla="*/ 249134 w 405892"/>
                <a:gd name="connsiteY8" fmla="*/ 11157 h 435118"/>
                <a:gd name="connsiteX9" fmla="*/ 328913 w 405892"/>
                <a:gd name="connsiteY9" fmla="*/ 47417 h 435118"/>
                <a:gd name="connsiteX10" fmla="*/ 386298 w 405892"/>
                <a:gd name="connsiteY10" fmla="*/ 114358 h 435118"/>
                <a:gd name="connsiteX11" fmla="*/ 405893 w 405892"/>
                <a:gd name="connsiteY11" fmla="*/ 216165 h 435118"/>
                <a:gd name="connsiteX12" fmla="*/ 296721 w 405892"/>
                <a:gd name="connsiteY12" fmla="*/ 216165 h 435118"/>
                <a:gd name="connsiteX13" fmla="*/ 284125 w 405892"/>
                <a:gd name="connsiteY13" fmla="*/ 154802 h 435118"/>
                <a:gd name="connsiteX14" fmla="*/ 251933 w 405892"/>
                <a:gd name="connsiteY14" fmla="*/ 115753 h 435118"/>
                <a:gd name="connsiteX15" fmla="*/ 205746 w 405892"/>
                <a:gd name="connsiteY15" fmla="*/ 94834 h 435118"/>
                <a:gd name="connsiteX16" fmla="*/ 152560 w 405892"/>
                <a:gd name="connsiteY16" fmla="*/ 89255 h 435118"/>
                <a:gd name="connsiteX17" fmla="*/ 100773 w 405892"/>
                <a:gd name="connsiteY17" fmla="*/ 89255 h 435118"/>
                <a:gd name="connsiteX18" fmla="*/ 100773 w 405892"/>
                <a:gd name="connsiteY18" fmla="*/ 343075 h 435118"/>
                <a:gd name="connsiteX19" fmla="*/ 151160 w 405892"/>
                <a:gd name="connsiteY19" fmla="*/ 343075 h 435118"/>
                <a:gd name="connsiteX20" fmla="*/ 205746 w 405892"/>
                <a:gd name="connsiteY20" fmla="*/ 336101 h 435118"/>
                <a:gd name="connsiteX21" fmla="*/ 251933 w 405892"/>
                <a:gd name="connsiteY21" fmla="*/ 315182 h 435118"/>
                <a:gd name="connsiteX22" fmla="*/ 284125 w 405892"/>
                <a:gd name="connsiteY22" fmla="*/ 276133 h 435118"/>
                <a:gd name="connsiteX23" fmla="*/ 296721 w 405892"/>
                <a:gd name="connsiteY23" fmla="*/ 216165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892" h="435118">
                  <a:moveTo>
                    <a:pt x="405893" y="216165"/>
                  </a:moveTo>
                  <a:cubicBezTo>
                    <a:pt x="405893" y="253819"/>
                    <a:pt x="398894" y="287290"/>
                    <a:pt x="384898" y="315182"/>
                  </a:cubicBezTo>
                  <a:cubicBezTo>
                    <a:pt x="370902" y="343075"/>
                    <a:pt x="352707" y="365388"/>
                    <a:pt x="328913" y="383518"/>
                  </a:cubicBezTo>
                  <a:cubicBezTo>
                    <a:pt x="305119" y="401648"/>
                    <a:pt x="279926" y="414200"/>
                    <a:pt x="250534" y="422567"/>
                  </a:cubicBezTo>
                  <a:cubicBezTo>
                    <a:pt x="221141" y="430935"/>
                    <a:pt x="191749" y="435119"/>
                    <a:pt x="162357" y="435119"/>
                  </a:cubicBezTo>
                  <a:lnTo>
                    <a:pt x="0" y="435119"/>
                  </a:lnTo>
                  <a:lnTo>
                    <a:pt x="0" y="0"/>
                  </a:lnTo>
                  <a:lnTo>
                    <a:pt x="158158" y="0"/>
                  </a:lnTo>
                  <a:cubicBezTo>
                    <a:pt x="188950" y="0"/>
                    <a:pt x="219742" y="4184"/>
                    <a:pt x="249134" y="11157"/>
                  </a:cubicBezTo>
                  <a:cubicBezTo>
                    <a:pt x="278526" y="18130"/>
                    <a:pt x="306519" y="30681"/>
                    <a:pt x="328913" y="47417"/>
                  </a:cubicBezTo>
                  <a:cubicBezTo>
                    <a:pt x="352707" y="64152"/>
                    <a:pt x="370902" y="86466"/>
                    <a:pt x="386298" y="114358"/>
                  </a:cubicBezTo>
                  <a:cubicBezTo>
                    <a:pt x="398894" y="140856"/>
                    <a:pt x="405893" y="175721"/>
                    <a:pt x="405893" y="216165"/>
                  </a:cubicBezTo>
                  <a:close/>
                  <a:moveTo>
                    <a:pt x="296721" y="216165"/>
                  </a:moveTo>
                  <a:cubicBezTo>
                    <a:pt x="296721" y="191062"/>
                    <a:pt x="292522" y="171537"/>
                    <a:pt x="284125" y="154802"/>
                  </a:cubicBezTo>
                  <a:cubicBezTo>
                    <a:pt x="275727" y="138067"/>
                    <a:pt x="265930" y="125515"/>
                    <a:pt x="251933" y="115753"/>
                  </a:cubicBezTo>
                  <a:cubicBezTo>
                    <a:pt x="237937" y="105991"/>
                    <a:pt x="223941" y="99017"/>
                    <a:pt x="205746" y="94834"/>
                  </a:cubicBezTo>
                  <a:cubicBezTo>
                    <a:pt x="188950" y="90650"/>
                    <a:pt x="170755" y="89255"/>
                    <a:pt x="152560" y="89255"/>
                  </a:cubicBezTo>
                  <a:lnTo>
                    <a:pt x="100773" y="89255"/>
                  </a:lnTo>
                  <a:lnTo>
                    <a:pt x="100773" y="343075"/>
                  </a:lnTo>
                  <a:lnTo>
                    <a:pt x="151160" y="343075"/>
                  </a:lnTo>
                  <a:cubicBezTo>
                    <a:pt x="170755" y="343075"/>
                    <a:pt x="188950" y="340285"/>
                    <a:pt x="205746" y="336101"/>
                  </a:cubicBezTo>
                  <a:cubicBezTo>
                    <a:pt x="222541" y="331918"/>
                    <a:pt x="237937" y="324945"/>
                    <a:pt x="251933" y="315182"/>
                  </a:cubicBezTo>
                  <a:cubicBezTo>
                    <a:pt x="265930" y="305420"/>
                    <a:pt x="275727" y="292868"/>
                    <a:pt x="284125" y="276133"/>
                  </a:cubicBezTo>
                  <a:cubicBezTo>
                    <a:pt x="292522" y="260792"/>
                    <a:pt x="296721" y="239873"/>
                    <a:pt x="296721" y="216165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D631F2D3-1385-D543-A882-DD939B5AC08E}"/>
                </a:ext>
              </a:extLst>
            </p:cNvPr>
            <p:cNvSpPr/>
            <p:nvPr userDrawn="1"/>
          </p:nvSpPr>
          <p:spPr>
            <a:xfrm>
              <a:off x="5998081" y="2771133"/>
              <a:ext cx="305119" cy="435117"/>
            </a:xfrm>
            <a:custGeom>
              <a:avLst/>
              <a:gdLst>
                <a:gd name="connsiteX0" fmla="*/ 0 w 305119"/>
                <a:gd name="connsiteY0" fmla="*/ 435119 h 435118"/>
                <a:gd name="connsiteX1" fmla="*/ 0 w 305119"/>
                <a:gd name="connsiteY1" fmla="*/ 0 h 435118"/>
                <a:gd name="connsiteX2" fmla="*/ 293922 w 305119"/>
                <a:gd name="connsiteY2" fmla="*/ 0 h 435118"/>
                <a:gd name="connsiteX3" fmla="*/ 293922 w 305119"/>
                <a:gd name="connsiteY3" fmla="*/ 87861 h 435118"/>
                <a:gd name="connsiteX4" fmla="*/ 102173 w 305119"/>
                <a:gd name="connsiteY4" fmla="*/ 87861 h 435118"/>
                <a:gd name="connsiteX5" fmla="*/ 102173 w 305119"/>
                <a:gd name="connsiteY5" fmla="*/ 170143 h 435118"/>
                <a:gd name="connsiteX6" fmla="*/ 284125 w 305119"/>
                <a:gd name="connsiteY6" fmla="*/ 170143 h 435118"/>
                <a:gd name="connsiteX7" fmla="*/ 284125 w 305119"/>
                <a:gd name="connsiteY7" fmla="*/ 253819 h 435118"/>
                <a:gd name="connsiteX8" fmla="*/ 102173 w 305119"/>
                <a:gd name="connsiteY8" fmla="*/ 253819 h 435118"/>
                <a:gd name="connsiteX9" fmla="*/ 102173 w 305119"/>
                <a:gd name="connsiteY9" fmla="*/ 344469 h 435118"/>
                <a:gd name="connsiteX10" fmla="*/ 305119 w 305119"/>
                <a:gd name="connsiteY10" fmla="*/ 344469 h 435118"/>
                <a:gd name="connsiteX11" fmla="*/ 305119 w 305119"/>
                <a:gd name="connsiteY11" fmla="*/ 433724 h 435118"/>
                <a:gd name="connsiteX12" fmla="*/ 0 w 305119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9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 38">
              <a:extLst>
                <a:ext uri="{FF2B5EF4-FFF2-40B4-BE49-F238E27FC236}">
                  <a16:creationId xmlns:a16="http://schemas.microsoft.com/office/drawing/2014/main" id="{64EAB526-C7B1-5B4C-93E8-3F1F912B7CF0}"/>
                </a:ext>
              </a:extLst>
            </p:cNvPr>
            <p:cNvSpPr/>
            <p:nvPr userDrawn="1"/>
          </p:nvSpPr>
          <p:spPr>
            <a:xfrm>
              <a:off x="6402574" y="2771133"/>
              <a:ext cx="356906" cy="435117"/>
            </a:xfrm>
            <a:custGeom>
              <a:avLst/>
              <a:gdLst>
                <a:gd name="connsiteX0" fmla="*/ 235138 w 356905"/>
                <a:gd name="connsiteY0" fmla="*/ 435119 h 435118"/>
                <a:gd name="connsiteX1" fmla="*/ 139963 w 356905"/>
                <a:gd name="connsiteY1" fmla="*/ 262187 h 435118"/>
                <a:gd name="connsiteX2" fmla="*/ 103573 w 356905"/>
                <a:gd name="connsiteY2" fmla="*/ 262187 h 435118"/>
                <a:gd name="connsiteX3" fmla="*/ 103573 w 356905"/>
                <a:gd name="connsiteY3" fmla="*/ 435119 h 435118"/>
                <a:gd name="connsiteX4" fmla="*/ 0 w 356905"/>
                <a:gd name="connsiteY4" fmla="*/ 435119 h 435118"/>
                <a:gd name="connsiteX5" fmla="*/ 0 w 356905"/>
                <a:gd name="connsiteY5" fmla="*/ 0 h 435118"/>
                <a:gd name="connsiteX6" fmla="*/ 166556 w 356905"/>
                <a:gd name="connsiteY6" fmla="*/ 0 h 435118"/>
                <a:gd name="connsiteX7" fmla="*/ 228140 w 356905"/>
                <a:gd name="connsiteY7" fmla="*/ 6973 h 435118"/>
                <a:gd name="connsiteX8" fmla="*/ 281326 w 356905"/>
                <a:gd name="connsiteY8" fmla="*/ 29287 h 435118"/>
                <a:gd name="connsiteX9" fmla="*/ 319115 w 356905"/>
                <a:gd name="connsiteY9" fmla="*/ 69731 h 435118"/>
                <a:gd name="connsiteX10" fmla="*/ 333112 w 356905"/>
                <a:gd name="connsiteY10" fmla="*/ 132488 h 435118"/>
                <a:gd name="connsiteX11" fmla="*/ 309318 w 356905"/>
                <a:gd name="connsiteY11" fmla="*/ 206403 h 435118"/>
                <a:gd name="connsiteX12" fmla="*/ 242136 w 356905"/>
                <a:gd name="connsiteY12" fmla="*/ 249636 h 435118"/>
                <a:gd name="connsiteX13" fmla="*/ 356905 w 356905"/>
                <a:gd name="connsiteY13" fmla="*/ 435119 h 435118"/>
                <a:gd name="connsiteX14" fmla="*/ 235138 w 356905"/>
                <a:gd name="connsiteY14" fmla="*/ 435119 h 435118"/>
                <a:gd name="connsiteX15" fmla="*/ 230939 w 356905"/>
                <a:gd name="connsiteY15" fmla="*/ 132488 h 435118"/>
                <a:gd name="connsiteX16" fmla="*/ 223941 w 356905"/>
                <a:gd name="connsiteY16" fmla="*/ 107385 h 435118"/>
                <a:gd name="connsiteX17" fmla="*/ 207145 w 356905"/>
                <a:gd name="connsiteY17" fmla="*/ 92044 h 435118"/>
                <a:gd name="connsiteX18" fmla="*/ 184751 w 356905"/>
                <a:gd name="connsiteY18" fmla="*/ 85071 h 435118"/>
                <a:gd name="connsiteX19" fmla="*/ 160957 w 356905"/>
                <a:gd name="connsiteY19" fmla="*/ 83677 h 435118"/>
                <a:gd name="connsiteX20" fmla="*/ 104972 w 356905"/>
                <a:gd name="connsiteY20" fmla="*/ 83677 h 435118"/>
                <a:gd name="connsiteX21" fmla="*/ 104972 w 356905"/>
                <a:gd name="connsiteY21" fmla="*/ 185483 h 435118"/>
                <a:gd name="connsiteX22" fmla="*/ 155359 w 356905"/>
                <a:gd name="connsiteY22" fmla="*/ 185483 h 435118"/>
                <a:gd name="connsiteX23" fmla="*/ 181952 w 356905"/>
                <a:gd name="connsiteY23" fmla="*/ 182694 h 435118"/>
                <a:gd name="connsiteX24" fmla="*/ 207145 w 356905"/>
                <a:gd name="connsiteY24" fmla="*/ 174326 h 435118"/>
                <a:gd name="connsiteX25" fmla="*/ 225340 w 356905"/>
                <a:gd name="connsiteY25" fmla="*/ 158986 h 435118"/>
                <a:gd name="connsiteX26" fmla="*/ 230939 w 356905"/>
                <a:gd name="connsiteY26" fmla="*/ 132488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6905" h="435118">
                  <a:moveTo>
                    <a:pt x="235138" y="435119"/>
                  </a:moveTo>
                  <a:lnTo>
                    <a:pt x="139963" y="262187"/>
                  </a:lnTo>
                  <a:lnTo>
                    <a:pt x="103573" y="262187"/>
                  </a:lnTo>
                  <a:lnTo>
                    <a:pt x="1035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6556" y="0"/>
                  </a:lnTo>
                  <a:cubicBezTo>
                    <a:pt x="187550" y="0"/>
                    <a:pt x="208545" y="2789"/>
                    <a:pt x="228140" y="6973"/>
                  </a:cubicBezTo>
                  <a:cubicBezTo>
                    <a:pt x="247735" y="11157"/>
                    <a:pt x="265930" y="18130"/>
                    <a:pt x="281326" y="29287"/>
                  </a:cubicBezTo>
                  <a:cubicBezTo>
                    <a:pt x="296722" y="39049"/>
                    <a:pt x="309318" y="52995"/>
                    <a:pt x="319115" y="69731"/>
                  </a:cubicBezTo>
                  <a:cubicBezTo>
                    <a:pt x="328913" y="86466"/>
                    <a:pt x="333112" y="107385"/>
                    <a:pt x="333112" y="132488"/>
                  </a:cubicBezTo>
                  <a:cubicBezTo>
                    <a:pt x="333112" y="161775"/>
                    <a:pt x="324714" y="186878"/>
                    <a:pt x="309318" y="206403"/>
                  </a:cubicBezTo>
                  <a:cubicBezTo>
                    <a:pt x="293922" y="225927"/>
                    <a:pt x="271528" y="241268"/>
                    <a:pt x="242136" y="249636"/>
                  </a:cubicBezTo>
                  <a:lnTo>
                    <a:pt x="356905" y="435119"/>
                  </a:lnTo>
                  <a:lnTo>
                    <a:pt x="235138" y="435119"/>
                  </a:lnTo>
                  <a:close/>
                  <a:moveTo>
                    <a:pt x="230939" y="132488"/>
                  </a:moveTo>
                  <a:cubicBezTo>
                    <a:pt x="230939" y="122726"/>
                    <a:pt x="228140" y="114358"/>
                    <a:pt x="223941" y="107385"/>
                  </a:cubicBezTo>
                  <a:cubicBezTo>
                    <a:pt x="219742" y="100412"/>
                    <a:pt x="214143" y="96228"/>
                    <a:pt x="207145" y="92044"/>
                  </a:cubicBezTo>
                  <a:cubicBezTo>
                    <a:pt x="200147" y="89255"/>
                    <a:pt x="193149" y="86466"/>
                    <a:pt x="184751" y="85071"/>
                  </a:cubicBezTo>
                  <a:cubicBezTo>
                    <a:pt x="176353" y="83677"/>
                    <a:pt x="167955" y="83677"/>
                    <a:pt x="160957" y="83677"/>
                  </a:cubicBezTo>
                  <a:lnTo>
                    <a:pt x="104972" y="83677"/>
                  </a:lnTo>
                  <a:lnTo>
                    <a:pt x="104972" y="185483"/>
                  </a:lnTo>
                  <a:lnTo>
                    <a:pt x="155359" y="185483"/>
                  </a:lnTo>
                  <a:cubicBezTo>
                    <a:pt x="163757" y="185483"/>
                    <a:pt x="173554" y="184089"/>
                    <a:pt x="181952" y="182694"/>
                  </a:cubicBezTo>
                  <a:cubicBezTo>
                    <a:pt x="190350" y="181300"/>
                    <a:pt x="198747" y="178510"/>
                    <a:pt x="207145" y="174326"/>
                  </a:cubicBezTo>
                  <a:cubicBezTo>
                    <a:pt x="214143" y="170143"/>
                    <a:pt x="221141" y="165959"/>
                    <a:pt x="225340" y="158986"/>
                  </a:cubicBezTo>
                  <a:cubicBezTo>
                    <a:pt x="228140" y="153407"/>
                    <a:pt x="230939" y="143645"/>
                    <a:pt x="230939" y="132488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A277B5D5-BF01-3542-96F1-5090472992D9}"/>
                </a:ext>
              </a:extLst>
            </p:cNvPr>
            <p:cNvSpPr/>
            <p:nvPr userDrawn="1"/>
          </p:nvSpPr>
          <p:spPr>
            <a:xfrm>
              <a:off x="7301136" y="2769739"/>
              <a:ext cx="438083" cy="435117"/>
            </a:xfrm>
            <a:custGeom>
              <a:avLst/>
              <a:gdLst>
                <a:gd name="connsiteX0" fmla="*/ 268729 w 438083"/>
                <a:gd name="connsiteY0" fmla="*/ 251030 h 435118"/>
                <a:gd name="connsiteX1" fmla="*/ 268729 w 438083"/>
                <a:gd name="connsiteY1" fmla="*/ 435119 h 435118"/>
                <a:gd name="connsiteX2" fmla="*/ 163757 w 438083"/>
                <a:gd name="connsiteY2" fmla="*/ 435119 h 435118"/>
                <a:gd name="connsiteX3" fmla="*/ 163757 w 438083"/>
                <a:gd name="connsiteY3" fmla="*/ 251030 h 435118"/>
                <a:gd name="connsiteX4" fmla="*/ 0 w 438083"/>
                <a:gd name="connsiteY4" fmla="*/ 0 h 435118"/>
                <a:gd name="connsiteX5" fmla="*/ 127366 w 438083"/>
                <a:gd name="connsiteY5" fmla="*/ 0 h 435118"/>
                <a:gd name="connsiteX6" fmla="*/ 221141 w 438083"/>
                <a:gd name="connsiteY6" fmla="*/ 160380 h 435118"/>
                <a:gd name="connsiteX7" fmla="*/ 314917 w 438083"/>
                <a:gd name="connsiteY7" fmla="*/ 0 h 435118"/>
                <a:gd name="connsiteX8" fmla="*/ 438084 w 438083"/>
                <a:gd name="connsiteY8" fmla="*/ 0 h 435118"/>
                <a:gd name="connsiteX9" fmla="*/ 268729 w 438083"/>
                <a:gd name="connsiteY9" fmla="*/ 251030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083" h="435118">
                  <a:moveTo>
                    <a:pt x="268729" y="251030"/>
                  </a:moveTo>
                  <a:lnTo>
                    <a:pt x="268729" y="435119"/>
                  </a:lnTo>
                  <a:lnTo>
                    <a:pt x="163757" y="435119"/>
                  </a:lnTo>
                  <a:lnTo>
                    <a:pt x="163757" y="251030"/>
                  </a:lnTo>
                  <a:lnTo>
                    <a:pt x="0" y="0"/>
                  </a:lnTo>
                  <a:lnTo>
                    <a:pt x="127366" y="0"/>
                  </a:lnTo>
                  <a:lnTo>
                    <a:pt x="221141" y="160380"/>
                  </a:lnTo>
                  <a:lnTo>
                    <a:pt x="314917" y="0"/>
                  </a:lnTo>
                  <a:lnTo>
                    <a:pt x="438084" y="0"/>
                  </a:lnTo>
                  <a:lnTo>
                    <a:pt x="268729" y="251030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C3E8F0A0-5314-1247-A5FE-830E9E5CA1B5}"/>
                </a:ext>
              </a:extLst>
            </p:cNvPr>
            <p:cNvSpPr/>
            <p:nvPr userDrawn="1"/>
          </p:nvSpPr>
          <p:spPr>
            <a:xfrm>
              <a:off x="7803602" y="2769739"/>
              <a:ext cx="305119" cy="435117"/>
            </a:xfrm>
            <a:custGeom>
              <a:avLst/>
              <a:gdLst>
                <a:gd name="connsiteX0" fmla="*/ 0 w 305118"/>
                <a:gd name="connsiteY0" fmla="*/ 435119 h 435118"/>
                <a:gd name="connsiteX1" fmla="*/ 0 w 305118"/>
                <a:gd name="connsiteY1" fmla="*/ 0 h 435118"/>
                <a:gd name="connsiteX2" fmla="*/ 293922 w 305118"/>
                <a:gd name="connsiteY2" fmla="*/ 0 h 435118"/>
                <a:gd name="connsiteX3" fmla="*/ 293922 w 305118"/>
                <a:gd name="connsiteY3" fmla="*/ 87861 h 435118"/>
                <a:gd name="connsiteX4" fmla="*/ 102173 w 305118"/>
                <a:gd name="connsiteY4" fmla="*/ 87861 h 435118"/>
                <a:gd name="connsiteX5" fmla="*/ 102173 w 305118"/>
                <a:gd name="connsiteY5" fmla="*/ 170143 h 435118"/>
                <a:gd name="connsiteX6" fmla="*/ 284125 w 305118"/>
                <a:gd name="connsiteY6" fmla="*/ 170143 h 435118"/>
                <a:gd name="connsiteX7" fmla="*/ 284125 w 305118"/>
                <a:gd name="connsiteY7" fmla="*/ 253819 h 435118"/>
                <a:gd name="connsiteX8" fmla="*/ 102173 w 305118"/>
                <a:gd name="connsiteY8" fmla="*/ 253819 h 435118"/>
                <a:gd name="connsiteX9" fmla="*/ 102173 w 305118"/>
                <a:gd name="connsiteY9" fmla="*/ 344469 h 435118"/>
                <a:gd name="connsiteX10" fmla="*/ 305119 w 305118"/>
                <a:gd name="connsiteY10" fmla="*/ 344469 h 435118"/>
                <a:gd name="connsiteX11" fmla="*/ 305119 w 305118"/>
                <a:gd name="connsiteY11" fmla="*/ 433724 h 435118"/>
                <a:gd name="connsiteX12" fmla="*/ 0 w 305118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8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465185F0-24CC-9945-B0F1-DA8BF4BBB7AE}"/>
                </a:ext>
              </a:extLst>
            </p:cNvPr>
            <p:cNvSpPr/>
            <p:nvPr userDrawn="1"/>
          </p:nvSpPr>
          <p:spPr>
            <a:xfrm>
              <a:off x="8210893" y="2769739"/>
              <a:ext cx="396094" cy="435117"/>
            </a:xfrm>
            <a:custGeom>
              <a:avLst/>
              <a:gdLst>
                <a:gd name="connsiteX0" fmla="*/ 277126 w 396094"/>
                <a:gd name="connsiteY0" fmla="*/ 435119 h 435118"/>
                <a:gd name="connsiteX1" fmla="*/ 100773 w 396094"/>
                <a:gd name="connsiteY1" fmla="*/ 150618 h 435118"/>
                <a:gd name="connsiteX2" fmla="*/ 99374 w 396094"/>
                <a:gd name="connsiteY2" fmla="*/ 150618 h 435118"/>
                <a:gd name="connsiteX3" fmla="*/ 102173 w 396094"/>
                <a:gd name="connsiteY3" fmla="*/ 435119 h 435118"/>
                <a:gd name="connsiteX4" fmla="*/ 0 w 396094"/>
                <a:gd name="connsiteY4" fmla="*/ 435119 h 435118"/>
                <a:gd name="connsiteX5" fmla="*/ 0 w 396094"/>
                <a:gd name="connsiteY5" fmla="*/ 0 h 435118"/>
                <a:gd name="connsiteX6" fmla="*/ 120368 w 396094"/>
                <a:gd name="connsiteY6" fmla="*/ 0 h 435118"/>
                <a:gd name="connsiteX7" fmla="*/ 295322 w 396094"/>
                <a:gd name="connsiteY7" fmla="*/ 284501 h 435118"/>
                <a:gd name="connsiteX8" fmla="*/ 296721 w 396094"/>
                <a:gd name="connsiteY8" fmla="*/ 284501 h 435118"/>
                <a:gd name="connsiteX9" fmla="*/ 293922 w 396094"/>
                <a:gd name="connsiteY9" fmla="*/ 0 h 435118"/>
                <a:gd name="connsiteX10" fmla="*/ 396095 w 396094"/>
                <a:gd name="connsiteY10" fmla="*/ 0 h 435118"/>
                <a:gd name="connsiteX11" fmla="*/ 396095 w 396094"/>
                <a:gd name="connsiteY11" fmla="*/ 435119 h 435118"/>
                <a:gd name="connsiteX12" fmla="*/ 277126 w 396094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4" h="435118">
                  <a:moveTo>
                    <a:pt x="277126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6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3ECB1E7E-CDD1-4144-9D8D-F7F0B8CCF13D}"/>
                </a:ext>
              </a:extLst>
            </p:cNvPr>
            <p:cNvSpPr/>
            <p:nvPr/>
          </p:nvSpPr>
          <p:spPr>
            <a:xfrm>
              <a:off x="4422795" y="2004968"/>
              <a:ext cx="1217960" cy="1213332"/>
            </a:xfrm>
            <a:custGeom>
              <a:avLst/>
              <a:gdLst>
                <a:gd name="connsiteX0" fmla="*/ 356209 w 1217960"/>
                <a:gd name="connsiteY0" fmla="*/ 994881 h 1213332"/>
                <a:gd name="connsiteX1" fmla="*/ 217645 w 1217960"/>
                <a:gd name="connsiteY1" fmla="*/ 1112029 h 1213332"/>
                <a:gd name="connsiteX2" fmla="*/ 100076 w 1217960"/>
                <a:gd name="connsiteY2" fmla="*/ 973962 h 1213332"/>
                <a:gd name="connsiteX3" fmla="*/ 238640 w 1217960"/>
                <a:gd name="connsiteY3" fmla="*/ 856815 h 1213332"/>
                <a:gd name="connsiteX4" fmla="*/ 356209 w 1217960"/>
                <a:gd name="connsiteY4" fmla="*/ 994881 h 1213332"/>
                <a:gd name="connsiteX5" fmla="*/ 861475 w 1217960"/>
                <a:gd name="connsiteY5" fmla="*/ 418907 h 1213332"/>
                <a:gd name="connsiteX6" fmla="*/ 967846 w 1217960"/>
                <a:gd name="connsiteY6" fmla="*/ 456561 h 1213332"/>
                <a:gd name="connsiteX7" fmla="*/ 1036428 w 1217960"/>
                <a:gd name="connsiteY7" fmla="*/ 452377 h 1213332"/>
                <a:gd name="connsiteX8" fmla="*/ 1212782 w 1217960"/>
                <a:gd name="connsiteY8" fmla="*/ 180428 h 1213332"/>
                <a:gd name="connsiteX9" fmla="*/ 1007036 w 1217960"/>
                <a:gd name="connsiteY9" fmla="*/ 523 h 1213332"/>
                <a:gd name="connsiteX10" fmla="*/ 938454 w 1217960"/>
                <a:gd name="connsiteY10" fmla="*/ 4707 h 1213332"/>
                <a:gd name="connsiteX11" fmla="*/ 763501 w 1217960"/>
                <a:gd name="connsiteY11" fmla="*/ 275262 h 1213332"/>
                <a:gd name="connsiteX12" fmla="*/ 797092 w 1217960"/>
                <a:gd name="connsiteY12" fmla="*/ 351965 h 1213332"/>
                <a:gd name="connsiteX13" fmla="*/ 354809 w 1217960"/>
                <a:gd name="connsiteY13" fmla="*/ 792663 h 1213332"/>
                <a:gd name="connsiteX14" fmla="*/ 248437 w 1217960"/>
                <a:gd name="connsiteY14" fmla="*/ 756403 h 1213332"/>
                <a:gd name="connsiteX15" fmla="*/ 703 w 1217960"/>
                <a:gd name="connsiteY15" fmla="*/ 965594 h 1213332"/>
                <a:gd name="connsiteX16" fmla="*/ 210647 w 1217960"/>
                <a:gd name="connsiteY16" fmla="*/ 1212441 h 1213332"/>
                <a:gd name="connsiteX17" fmla="*/ 458382 w 1217960"/>
                <a:gd name="connsiteY17" fmla="*/ 1003249 h 1213332"/>
                <a:gd name="connsiteX18" fmla="*/ 420592 w 1217960"/>
                <a:gd name="connsiteY18" fmla="*/ 858209 h 1213332"/>
                <a:gd name="connsiteX19" fmla="*/ 861475 w 1217960"/>
                <a:gd name="connsiteY19" fmla="*/ 418907 h 1213332"/>
                <a:gd name="connsiteX20" fmla="*/ 1095213 w 1217960"/>
                <a:gd name="connsiteY20" fmla="*/ 296181 h 1213332"/>
                <a:gd name="connsiteX21" fmla="*/ 1014034 w 1217960"/>
                <a:gd name="connsiteY21" fmla="*/ 351965 h 1213332"/>
                <a:gd name="connsiteX22" fmla="*/ 976244 w 1217960"/>
                <a:gd name="connsiteY22" fmla="*/ 354754 h 1213332"/>
                <a:gd name="connsiteX23" fmla="*/ 861475 w 1217960"/>
                <a:gd name="connsiteY23" fmla="*/ 254342 h 1213332"/>
                <a:gd name="connsiteX24" fmla="*/ 878270 w 1217960"/>
                <a:gd name="connsiteY24" fmla="*/ 158114 h 1213332"/>
                <a:gd name="connsiteX25" fmla="*/ 959449 w 1217960"/>
                <a:gd name="connsiteY25" fmla="*/ 102330 h 1213332"/>
                <a:gd name="connsiteX26" fmla="*/ 997239 w 1217960"/>
                <a:gd name="connsiteY26" fmla="*/ 99540 h 1213332"/>
                <a:gd name="connsiteX27" fmla="*/ 1112008 w 1217960"/>
                <a:gd name="connsiteY27" fmla="*/ 199952 h 1213332"/>
                <a:gd name="connsiteX28" fmla="*/ 1095213 w 1217960"/>
                <a:gd name="connsiteY28" fmla="*/ 296181 h 121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7960" h="1213332">
                  <a:moveTo>
                    <a:pt x="356209" y="994881"/>
                  </a:moveTo>
                  <a:cubicBezTo>
                    <a:pt x="350610" y="1066006"/>
                    <a:pt x="287627" y="1117607"/>
                    <a:pt x="217645" y="1112029"/>
                  </a:cubicBezTo>
                  <a:cubicBezTo>
                    <a:pt x="147664" y="1106450"/>
                    <a:pt x="94478" y="1043693"/>
                    <a:pt x="100076" y="973962"/>
                  </a:cubicBezTo>
                  <a:cubicBezTo>
                    <a:pt x="105675" y="902837"/>
                    <a:pt x="168658" y="851236"/>
                    <a:pt x="238640" y="856815"/>
                  </a:cubicBezTo>
                  <a:cubicBezTo>
                    <a:pt x="310021" y="862393"/>
                    <a:pt x="363207" y="925151"/>
                    <a:pt x="356209" y="994881"/>
                  </a:cubicBezTo>
                  <a:close/>
                  <a:moveTo>
                    <a:pt x="861475" y="418907"/>
                  </a:moveTo>
                  <a:cubicBezTo>
                    <a:pt x="893666" y="439826"/>
                    <a:pt x="930057" y="452377"/>
                    <a:pt x="967846" y="456561"/>
                  </a:cubicBezTo>
                  <a:cubicBezTo>
                    <a:pt x="990240" y="457956"/>
                    <a:pt x="1012635" y="456561"/>
                    <a:pt x="1036428" y="452377"/>
                  </a:cubicBezTo>
                  <a:cubicBezTo>
                    <a:pt x="1160995" y="425880"/>
                    <a:pt x="1239375" y="303154"/>
                    <a:pt x="1212782" y="180428"/>
                  </a:cubicBezTo>
                  <a:cubicBezTo>
                    <a:pt x="1190388" y="80016"/>
                    <a:pt x="1105010" y="8891"/>
                    <a:pt x="1007036" y="523"/>
                  </a:cubicBezTo>
                  <a:cubicBezTo>
                    <a:pt x="984642" y="-872"/>
                    <a:pt x="962248" y="523"/>
                    <a:pt x="938454" y="4707"/>
                  </a:cubicBezTo>
                  <a:cubicBezTo>
                    <a:pt x="815287" y="29810"/>
                    <a:pt x="735508" y="152536"/>
                    <a:pt x="763501" y="275262"/>
                  </a:cubicBezTo>
                  <a:cubicBezTo>
                    <a:pt x="769099" y="303154"/>
                    <a:pt x="781696" y="329651"/>
                    <a:pt x="797092" y="351965"/>
                  </a:cubicBezTo>
                  <a:lnTo>
                    <a:pt x="354809" y="792663"/>
                  </a:lnTo>
                  <a:cubicBezTo>
                    <a:pt x="324017" y="771743"/>
                    <a:pt x="287627" y="759192"/>
                    <a:pt x="248437" y="756403"/>
                  </a:cubicBezTo>
                  <a:cubicBezTo>
                    <a:pt x="122471" y="745246"/>
                    <a:pt x="10500" y="840079"/>
                    <a:pt x="703" y="965594"/>
                  </a:cubicBezTo>
                  <a:cubicBezTo>
                    <a:pt x="-9095" y="1091110"/>
                    <a:pt x="84681" y="1202678"/>
                    <a:pt x="210647" y="1212441"/>
                  </a:cubicBezTo>
                  <a:cubicBezTo>
                    <a:pt x="336614" y="1223598"/>
                    <a:pt x="448584" y="1128764"/>
                    <a:pt x="458382" y="1003249"/>
                  </a:cubicBezTo>
                  <a:cubicBezTo>
                    <a:pt x="462580" y="950254"/>
                    <a:pt x="448584" y="900048"/>
                    <a:pt x="420592" y="858209"/>
                  </a:cubicBezTo>
                  <a:lnTo>
                    <a:pt x="861475" y="418907"/>
                  </a:lnTo>
                  <a:close/>
                  <a:moveTo>
                    <a:pt x="1095213" y="296181"/>
                  </a:moveTo>
                  <a:cubicBezTo>
                    <a:pt x="1077018" y="325468"/>
                    <a:pt x="1047625" y="344992"/>
                    <a:pt x="1014034" y="351965"/>
                  </a:cubicBezTo>
                  <a:cubicBezTo>
                    <a:pt x="1001438" y="354754"/>
                    <a:pt x="988841" y="356149"/>
                    <a:pt x="976244" y="354754"/>
                  </a:cubicBezTo>
                  <a:cubicBezTo>
                    <a:pt x="920259" y="350571"/>
                    <a:pt x="874071" y="310127"/>
                    <a:pt x="861475" y="254342"/>
                  </a:cubicBezTo>
                  <a:cubicBezTo>
                    <a:pt x="854477" y="220872"/>
                    <a:pt x="860075" y="186006"/>
                    <a:pt x="878270" y="158114"/>
                  </a:cubicBezTo>
                  <a:cubicBezTo>
                    <a:pt x="896465" y="130222"/>
                    <a:pt x="925858" y="109303"/>
                    <a:pt x="959449" y="102330"/>
                  </a:cubicBezTo>
                  <a:cubicBezTo>
                    <a:pt x="972045" y="99540"/>
                    <a:pt x="984642" y="98146"/>
                    <a:pt x="997239" y="99540"/>
                  </a:cubicBezTo>
                  <a:cubicBezTo>
                    <a:pt x="1053224" y="103724"/>
                    <a:pt x="1099412" y="144168"/>
                    <a:pt x="1112008" y="199952"/>
                  </a:cubicBezTo>
                  <a:cubicBezTo>
                    <a:pt x="1120406" y="233423"/>
                    <a:pt x="1114808" y="266894"/>
                    <a:pt x="1095213" y="296181"/>
                  </a:cubicBezTo>
                  <a:close/>
                </a:path>
              </a:pathLst>
            </a:custGeom>
            <a:solidFill>
              <a:srgbClr val="76C648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0B1AFF4-6B4F-B741-AE14-4560A62F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B6C2C0-ECAB-F346-9621-43EF2BE97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3394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id="{333E9B5A-D1E3-1C4B-B1CF-1CF7F85B22EA}"/>
              </a:ext>
            </a:extLst>
          </p:cNvPr>
          <p:cNvSpPr/>
          <p:nvPr userDrawn="1"/>
        </p:nvSpPr>
        <p:spPr>
          <a:xfrm>
            <a:off x="0" y="0"/>
            <a:ext cx="12192000" cy="57490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6" name="Graphic 6">
            <a:extLst>
              <a:ext uri="{FF2B5EF4-FFF2-40B4-BE49-F238E27FC236}">
                <a16:creationId xmlns:a16="http://schemas.microsoft.com/office/drawing/2014/main" id="{D077CE14-0C83-A24D-9C76-B32716FB34B4}"/>
              </a:ext>
            </a:extLst>
          </p:cNvPr>
          <p:cNvGrpSpPr/>
          <p:nvPr userDrawn="1"/>
        </p:nvGrpSpPr>
        <p:grpSpPr>
          <a:xfrm>
            <a:off x="10554732" y="5951901"/>
            <a:ext cx="1279063" cy="723557"/>
            <a:chOff x="4039999" y="2004968"/>
            <a:chExt cx="4585184" cy="2593807"/>
          </a:xfrm>
        </p:grpSpPr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6338C752-6403-D94F-9E66-6B577F91F4EC}"/>
                </a:ext>
              </a:extLst>
            </p:cNvPr>
            <p:cNvSpPr/>
            <p:nvPr userDrawn="1"/>
          </p:nvSpPr>
          <p:spPr>
            <a:xfrm>
              <a:off x="6816864" y="2754383"/>
              <a:ext cx="463278" cy="461631"/>
            </a:xfrm>
            <a:custGeom>
              <a:avLst/>
              <a:gdLst>
                <a:gd name="connsiteX0" fmla="*/ 230939 w 463277"/>
                <a:gd name="connsiteY0" fmla="*/ 100426 h 461630"/>
                <a:gd name="connsiteX1" fmla="*/ 361104 w 463277"/>
                <a:gd name="connsiteY1" fmla="*/ 228730 h 461630"/>
                <a:gd name="connsiteX2" fmla="*/ 232339 w 463277"/>
                <a:gd name="connsiteY2" fmla="*/ 358429 h 461630"/>
                <a:gd name="connsiteX3" fmla="*/ 102173 w 463277"/>
                <a:gd name="connsiteY3" fmla="*/ 230125 h 461630"/>
                <a:gd name="connsiteX4" fmla="*/ 230939 w 463277"/>
                <a:gd name="connsiteY4" fmla="*/ 100426 h 461630"/>
                <a:gd name="connsiteX5" fmla="*/ 230939 w 463277"/>
                <a:gd name="connsiteY5" fmla="*/ 14 h 461630"/>
                <a:gd name="connsiteX6" fmla="*/ 0 w 463277"/>
                <a:gd name="connsiteY6" fmla="*/ 231520 h 461630"/>
                <a:gd name="connsiteX7" fmla="*/ 232339 w 463277"/>
                <a:gd name="connsiteY7" fmla="*/ 461630 h 461630"/>
                <a:gd name="connsiteX8" fmla="*/ 463277 w 463277"/>
                <a:gd name="connsiteY8" fmla="*/ 230125 h 461630"/>
                <a:gd name="connsiteX9" fmla="*/ 230939 w 463277"/>
                <a:gd name="connsiteY9" fmla="*/ 14 h 461630"/>
                <a:gd name="connsiteX10" fmla="*/ 230939 w 463277"/>
                <a:gd name="connsiteY10" fmla="*/ 14 h 46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277" h="461630">
                  <a:moveTo>
                    <a:pt x="230939" y="100426"/>
                  </a:moveTo>
                  <a:cubicBezTo>
                    <a:pt x="302320" y="100426"/>
                    <a:pt x="361104" y="157605"/>
                    <a:pt x="361104" y="228730"/>
                  </a:cubicBezTo>
                  <a:cubicBezTo>
                    <a:pt x="361104" y="299856"/>
                    <a:pt x="303719" y="358429"/>
                    <a:pt x="232339" y="358429"/>
                  </a:cubicBezTo>
                  <a:cubicBezTo>
                    <a:pt x="160957" y="358429"/>
                    <a:pt x="102173" y="301250"/>
                    <a:pt x="102173" y="230125"/>
                  </a:cubicBezTo>
                  <a:cubicBezTo>
                    <a:pt x="102173" y="159000"/>
                    <a:pt x="159558" y="100426"/>
                    <a:pt x="230939" y="100426"/>
                  </a:cubicBezTo>
                  <a:moveTo>
                    <a:pt x="230939" y="14"/>
                  </a:moveTo>
                  <a:cubicBezTo>
                    <a:pt x="103572" y="14"/>
                    <a:pt x="0" y="103215"/>
                    <a:pt x="0" y="231520"/>
                  </a:cubicBezTo>
                  <a:cubicBezTo>
                    <a:pt x="0" y="358429"/>
                    <a:pt x="103572" y="461630"/>
                    <a:pt x="232339" y="461630"/>
                  </a:cubicBezTo>
                  <a:cubicBezTo>
                    <a:pt x="359705" y="461630"/>
                    <a:pt x="463277" y="358429"/>
                    <a:pt x="463277" y="230125"/>
                  </a:cubicBezTo>
                  <a:cubicBezTo>
                    <a:pt x="463277" y="101821"/>
                    <a:pt x="359705" y="-1381"/>
                    <a:pt x="230939" y="14"/>
                  </a:cubicBezTo>
                  <a:lnTo>
                    <a:pt x="230939" y="14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908EC87D-BCF8-AE4A-8C93-D5D41732F7E5}"/>
                </a:ext>
              </a:extLst>
            </p:cNvPr>
            <p:cNvSpPr/>
            <p:nvPr userDrawn="1"/>
          </p:nvSpPr>
          <p:spPr>
            <a:xfrm>
              <a:off x="5392042" y="3398707"/>
              <a:ext cx="352706" cy="435117"/>
            </a:xfrm>
            <a:custGeom>
              <a:avLst/>
              <a:gdLst>
                <a:gd name="connsiteX0" fmla="*/ 228140 w 352706"/>
                <a:gd name="connsiteY0" fmla="*/ 89255 h 435118"/>
                <a:gd name="connsiteX1" fmla="*/ 228140 w 352706"/>
                <a:gd name="connsiteY1" fmla="*/ 435119 h 435118"/>
                <a:gd name="connsiteX2" fmla="*/ 123167 w 352706"/>
                <a:gd name="connsiteY2" fmla="*/ 435119 h 435118"/>
                <a:gd name="connsiteX3" fmla="*/ 123167 w 352706"/>
                <a:gd name="connsiteY3" fmla="*/ 89255 h 435118"/>
                <a:gd name="connsiteX4" fmla="*/ 0 w 352706"/>
                <a:gd name="connsiteY4" fmla="*/ 89255 h 435118"/>
                <a:gd name="connsiteX5" fmla="*/ 0 w 352706"/>
                <a:gd name="connsiteY5" fmla="*/ 0 h 435118"/>
                <a:gd name="connsiteX6" fmla="*/ 352707 w 352706"/>
                <a:gd name="connsiteY6" fmla="*/ 0 h 435118"/>
                <a:gd name="connsiteX7" fmla="*/ 352707 w 352706"/>
                <a:gd name="connsiteY7" fmla="*/ 89255 h 435118"/>
                <a:gd name="connsiteX8" fmla="*/ 228140 w 352706"/>
                <a:gd name="connsiteY8" fmla="*/ 89255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706" h="435118">
                  <a:moveTo>
                    <a:pt x="228140" y="89255"/>
                  </a:moveTo>
                  <a:lnTo>
                    <a:pt x="228140" y="435119"/>
                  </a:lnTo>
                  <a:lnTo>
                    <a:pt x="123167" y="435119"/>
                  </a:lnTo>
                  <a:lnTo>
                    <a:pt x="123167" y="89255"/>
                  </a:lnTo>
                  <a:lnTo>
                    <a:pt x="0" y="89255"/>
                  </a:lnTo>
                  <a:lnTo>
                    <a:pt x="0" y="0"/>
                  </a:lnTo>
                  <a:lnTo>
                    <a:pt x="352707" y="0"/>
                  </a:lnTo>
                  <a:lnTo>
                    <a:pt x="352707" y="89255"/>
                  </a:lnTo>
                  <a:lnTo>
                    <a:pt x="228140" y="89255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 28">
              <a:extLst>
                <a:ext uri="{FF2B5EF4-FFF2-40B4-BE49-F238E27FC236}">
                  <a16:creationId xmlns:a16="http://schemas.microsoft.com/office/drawing/2014/main" id="{239967C6-95F9-8949-9C15-E4B3AC785880}"/>
                </a:ext>
              </a:extLst>
            </p:cNvPr>
            <p:cNvSpPr/>
            <p:nvPr userDrawn="1"/>
          </p:nvSpPr>
          <p:spPr>
            <a:xfrm>
              <a:off x="6349386" y="3398707"/>
              <a:ext cx="396094" cy="435117"/>
            </a:xfrm>
            <a:custGeom>
              <a:avLst/>
              <a:gdLst>
                <a:gd name="connsiteX0" fmla="*/ 277126 w 396094"/>
                <a:gd name="connsiteY0" fmla="*/ 435119 h 435118"/>
                <a:gd name="connsiteX1" fmla="*/ 100773 w 396094"/>
                <a:gd name="connsiteY1" fmla="*/ 150618 h 435118"/>
                <a:gd name="connsiteX2" fmla="*/ 99374 w 396094"/>
                <a:gd name="connsiteY2" fmla="*/ 150618 h 435118"/>
                <a:gd name="connsiteX3" fmla="*/ 102173 w 396094"/>
                <a:gd name="connsiteY3" fmla="*/ 435119 h 435118"/>
                <a:gd name="connsiteX4" fmla="*/ 0 w 396094"/>
                <a:gd name="connsiteY4" fmla="*/ 435119 h 435118"/>
                <a:gd name="connsiteX5" fmla="*/ 0 w 396094"/>
                <a:gd name="connsiteY5" fmla="*/ 0 h 435118"/>
                <a:gd name="connsiteX6" fmla="*/ 120368 w 396094"/>
                <a:gd name="connsiteY6" fmla="*/ 0 h 435118"/>
                <a:gd name="connsiteX7" fmla="*/ 295322 w 396094"/>
                <a:gd name="connsiteY7" fmla="*/ 284501 h 435118"/>
                <a:gd name="connsiteX8" fmla="*/ 296721 w 396094"/>
                <a:gd name="connsiteY8" fmla="*/ 284501 h 435118"/>
                <a:gd name="connsiteX9" fmla="*/ 293922 w 396094"/>
                <a:gd name="connsiteY9" fmla="*/ 0 h 435118"/>
                <a:gd name="connsiteX10" fmla="*/ 396095 w 396094"/>
                <a:gd name="connsiteY10" fmla="*/ 0 h 435118"/>
                <a:gd name="connsiteX11" fmla="*/ 396095 w 396094"/>
                <a:gd name="connsiteY11" fmla="*/ 435119 h 435118"/>
                <a:gd name="connsiteX12" fmla="*/ 277126 w 396094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4" h="435118">
                  <a:moveTo>
                    <a:pt x="277126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6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EC179E51-D2E9-2A43-AF95-9B5183E0E75A}"/>
                </a:ext>
              </a:extLst>
            </p:cNvPr>
            <p:cNvSpPr/>
            <p:nvPr userDrawn="1"/>
          </p:nvSpPr>
          <p:spPr>
            <a:xfrm>
              <a:off x="6865851" y="3398707"/>
              <a:ext cx="396094" cy="435117"/>
            </a:xfrm>
            <a:custGeom>
              <a:avLst/>
              <a:gdLst>
                <a:gd name="connsiteX0" fmla="*/ 277127 w 396095"/>
                <a:gd name="connsiteY0" fmla="*/ 435119 h 435118"/>
                <a:gd name="connsiteX1" fmla="*/ 100773 w 396095"/>
                <a:gd name="connsiteY1" fmla="*/ 150618 h 435118"/>
                <a:gd name="connsiteX2" fmla="*/ 99374 w 396095"/>
                <a:gd name="connsiteY2" fmla="*/ 150618 h 435118"/>
                <a:gd name="connsiteX3" fmla="*/ 102173 w 396095"/>
                <a:gd name="connsiteY3" fmla="*/ 435119 h 435118"/>
                <a:gd name="connsiteX4" fmla="*/ 0 w 396095"/>
                <a:gd name="connsiteY4" fmla="*/ 435119 h 435118"/>
                <a:gd name="connsiteX5" fmla="*/ 0 w 396095"/>
                <a:gd name="connsiteY5" fmla="*/ 0 h 435118"/>
                <a:gd name="connsiteX6" fmla="*/ 120368 w 396095"/>
                <a:gd name="connsiteY6" fmla="*/ 0 h 435118"/>
                <a:gd name="connsiteX7" fmla="*/ 295322 w 396095"/>
                <a:gd name="connsiteY7" fmla="*/ 284501 h 435118"/>
                <a:gd name="connsiteX8" fmla="*/ 296721 w 396095"/>
                <a:gd name="connsiteY8" fmla="*/ 284501 h 435118"/>
                <a:gd name="connsiteX9" fmla="*/ 293922 w 396095"/>
                <a:gd name="connsiteY9" fmla="*/ 0 h 435118"/>
                <a:gd name="connsiteX10" fmla="*/ 396095 w 396095"/>
                <a:gd name="connsiteY10" fmla="*/ 0 h 435118"/>
                <a:gd name="connsiteX11" fmla="*/ 396095 w 396095"/>
                <a:gd name="connsiteY11" fmla="*/ 435119 h 435118"/>
                <a:gd name="connsiteX12" fmla="*/ 277127 w 396095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5" h="435118">
                  <a:moveTo>
                    <a:pt x="277127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7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C5236534-1D84-0F42-9AD4-EE1914DEE132}"/>
                </a:ext>
              </a:extLst>
            </p:cNvPr>
            <p:cNvSpPr/>
            <p:nvPr userDrawn="1"/>
          </p:nvSpPr>
          <p:spPr>
            <a:xfrm>
              <a:off x="7329126" y="3398707"/>
              <a:ext cx="467474" cy="435117"/>
            </a:xfrm>
            <a:custGeom>
              <a:avLst/>
              <a:gdLst>
                <a:gd name="connsiteX0" fmla="*/ 349907 w 467475"/>
                <a:gd name="connsiteY0" fmla="*/ 435119 h 435118"/>
                <a:gd name="connsiteX1" fmla="*/ 316316 w 467475"/>
                <a:gd name="connsiteY1" fmla="*/ 350048 h 435118"/>
                <a:gd name="connsiteX2" fmla="*/ 146961 w 467475"/>
                <a:gd name="connsiteY2" fmla="*/ 350048 h 435118"/>
                <a:gd name="connsiteX3" fmla="*/ 114770 w 467475"/>
                <a:gd name="connsiteY3" fmla="*/ 435119 h 435118"/>
                <a:gd name="connsiteX4" fmla="*/ 0 w 467475"/>
                <a:gd name="connsiteY4" fmla="*/ 435119 h 435118"/>
                <a:gd name="connsiteX5" fmla="*/ 183351 w 467475"/>
                <a:gd name="connsiteY5" fmla="*/ 0 h 435118"/>
                <a:gd name="connsiteX6" fmla="*/ 285524 w 467475"/>
                <a:gd name="connsiteY6" fmla="*/ 0 h 435118"/>
                <a:gd name="connsiteX7" fmla="*/ 467476 w 467475"/>
                <a:gd name="connsiteY7" fmla="*/ 435119 h 435118"/>
                <a:gd name="connsiteX8" fmla="*/ 349907 w 467475"/>
                <a:gd name="connsiteY8" fmla="*/ 435119 h 435118"/>
                <a:gd name="connsiteX9" fmla="*/ 232338 w 467475"/>
                <a:gd name="connsiteY9" fmla="*/ 115753 h 435118"/>
                <a:gd name="connsiteX10" fmla="*/ 176353 w 467475"/>
                <a:gd name="connsiteY10" fmla="*/ 264976 h 435118"/>
                <a:gd name="connsiteX11" fmla="*/ 285524 w 467475"/>
                <a:gd name="connsiteY11" fmla="*/ 264976 h 435118"/>
                <a:gd name="connsiteX12" fmla="*/ 232338 w 467475"/>
                <a:gd name="connsiteY12" fmla="*/ 115753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7475" h="435118">
                  <a:moveTo>
                    <a:pt x="349907" y="435119"/>
                  </a:moveTo>
                  <a:lnTo>
                    <a:pt x="316316" y="350048"/>
                  </a:lnTo>
                  <a:lnTo>
                    <a:pt x="146961" y="350048"/>
                  </a:lnTo>
                  <a:lnTo>
                    <a:pt x="114770" y="435119"/>
                  </a:lnTo>
                  <a:lnTo>
                    <a:pt x="0" y="435119"/>
                  </a:lnTo>
                  <a:lnTo>
                    <a:pt x="183351" y="0"/>
                  </a:lnTo>
                  <a:lnTo>
                    <a:pt x="285524" y="0"/>
                  </a:lnTo>
                  <a:lnTo>
                    <a:pt x="467476" y="435119"/>
                  </a:lnTo>
                  <a:lnTo>
                    <a:pt x="349907" y="435119"/>
                  </a:lnTo>
                  <a:close/>
                  <a:moveTo>
                    <a:pt x="232338" y="115753"/>
                  </a:moveTo>
                  <a:lnTo>
                    <a:pt x="176353" y="264976"/>
                  </a:lnTo>
                  <a:lnTo>
                    <a:pt x="285524" y="264976"/>
                  </a:lnTo>
                  <a:lnTo>
                    <a:pt x="232338" y="115753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FE5C0A4F-D4FE-F84A-A0B1-CDF6C15C60B5}"/>
                </a:ext>
              </a:extLst>
            </p:cNvPr>
            <p:cNvSpPr/>
            <p:nvPr userDrawn="1"/>
          </p:nvSpPr>
          <p:spPr>
            <a:xfrm>
              <a:off x="7863784" y="3398707"/>
              <a:ext cx="305119" cy="435117"/>
            </a:xfrm>
            <a:custGeom>
              <a:avLst/>
              <a:gdLst>
                <a:gd name="connsiteX0" fmla="*/ 0 w 305119"/>
                <a:gd name="connsiteY0" fmla="*/ 435119 h 435118"/>
                <a:gd name="connsiteX1" fmla="*/ 0 w 305119"/>
                <a:gd name="connsiteY1" fmla="*/ 0 h 435118"/>
                <a:gd name="connsiteX2" fmla="*/ 293922 w 305119"/>
                <a:gd name="connsiteY2" fmla="*/ 0 h 435118"/>
                <a:gd name="connsiteX3" fmla="*/ 293922 w 305119"/>
                <a:gd name="connsiteY3" fmla="*/ 87861 h 435118"/>
                <a:gd name="connsiteX4" fmla="*/ 102173 w 305119"/>
                <a:gd name="connsiteY4" fmla="*/ 87861 h 435118"/>
                <a:gd name="connsiteX5" fmla="*/ 102173 w 305119"/>
                <a:gd name="connsiteY5" fmla="*/ 170143 h 435118"/>
                <a:gd name="connsiteX6" fmla="*/ 284125 w 305119"/>
                <a:gd name="connsiteY6" fmla="*/ 170143 h 435118"/>
                <a:gd name="connsiteX7" fmla="*/ 284125 w 305119"/>
                <a:gd name="connsiteY7" fmla="*/ 253819 h 435118"/>
                <a:gd name="connsiteX8" fmla="*/ 102173 w 305119"/>
                <a:gd name="connsiteY8" fmla="*/ 253819 h 435118"/>
                <a:gd name="connsiteX9" fmla="*/ 102173 w 305119"/>
                <a:gd name="connsiteY9" fmla="*/ 344469 h 435118"/>
                <a:gd name="connsiteX10" fmla="*/ 305119 w 305119"/>
                <a:gd name="connsiteY10" fmla="*/ 344469 h 435118"/>
                <a:gd name="connsiteX11" fmla="*/ 305119 w 305119"/>
                <a:gd name="connsiteY11" fmla="*/ 433724 h 435118"/>
                <a:gd name="connsiteX12" fmla="*/ 0 w 305119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9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E4550142-24E8-F941-A4F1-D205BF65C54E}"/>
                </a:ext>
              </a:extLst>
            </p:cNvPr>
            <p:cNvSpPr/>
            <p:nvPr userDrawn="1"/>
          </p:nvSpPr>
          <p:spPr>
            <a:xfrm>
              <a:off x="8268277" y="3398707"/>
              <a:ext cx="356906" cy="436512"/>
            </a:xfrm>
            <a:custGeom>
              <a:avLst/>
              <a:gdLst>
                <a:gd name="connsiteX0" fmla="*/ 235138 w 356905"/>
                <a:gd name="connsiteY0" fmla="*/ 435119 h 436513"/>
                <a:gd name="connsiteX1" fmla="*/ 139963 w 356905"/>
                <a:gd name="connsiteY1" fmla="*/ 262187 h 436513"/>
                <a:gd name="connsiteX2" fmla="*/ 103572 w 356905"/>
                <a:gd name="connsiteY2" fmla="*/ 262187 h 436513"/>
                <a:gd name="connsiteX3" fmla="*/ 103572 w 356905"/>
                <a:gd name="connsiteY3" fmla="*/ 435119 h 436513"/>
                <a:gd name="connsiteX4" fmla="*/ 0 w 356905"/>
                <a:gd name="connsiteY4" fmla="*/ 435119 h 436513"/>
                <a:gd name="connsiteX5" fmla="*/ 0 w 356905"/>
                <a:gd name="connsiteY5" fmla="*/ 0 h 436513"/>
                <a:gd name="connsiteX6" fmla="*/ 166556 w 356905"/>
                <a:gd name="connsiteY6" fmla="*/ 0 h 436513"/>
                <a:gd name="connsiteX7" fmla="*/ 228139 w 356905"/>
                <a:gd name="connsiteY7" fmla="*/ 6973 h 436513"/>
                <a:gd name="connsiteX8" fmla="*/ 281325 w 356905"/>
                <a:gd name="connsiteY8" fmla="*/ 29287 h 436513"/>
                <a:gd name="connsiteX9" fmla="*/ 319115 w 356905"/>
                <a:gd name="connsiteY9" fmla="*/ 69731 h 436513"/>
                <a:gd name="connsiteX10" fmla="*/ 333112 w 356905"/>
                <a:gd name="connsiteY10" fmla="*/ 132488 h 436513"/>
                <a:gd name="connsiteX11" fmla="*/ 309318 w 356905"/>
                <a:gd name="connsiteY11" fmla="*/ 206403 h 436513"/>
                <a:gd name="connsiteX12" fmla="*/ 242136 w 356905"/>
                <a:gd name="connsiteY12" fmla="*/ 249636 h 436513"/>
                <a:gd name="connsiteX13" fmla="*/ 356905 w 356905"/>
                <a:gd name="connsiteY13" fmla="*/ 436513 h 436513"/>
                <a:gd name="connsiteX14" fmla="*/ 235138 w 356905"/>
                <a:gd name="connsiteY14" fmla="*/ 435119 h 436513"/>
                <a:gd name="connsiteX15" fmla="*/ 230939 w 356905"/>
                <a:gd name="connsiteY15" fmla="*/ 133883 h 436513"/>
                <a:gd name="connsiteX16" fmla="*/ 223941 w 356905"/>
                <a:gd name="connsiteY16" fmla="*/ 108780 h 436513"/>
                <a:gd name="connsiteX17" fmla="*/ 207145 w 356905"/>
                <a:gd name="connsiteY17" fmla="*/ 93439 h 436513"/>
                <a:gd name="connsiteX18" fmla="*/ 184751 w 356905"/>
                <a:gd name="connsiteY18" fmla="*/ 86466 h 436513"/>
                <a:gd name="connsiteX19" fmla="*/ 159558 w 356905"/>
                <a:gd name="connsiteY19" fmla="*/ 85071 h 436513"/>
                <a:gd name="connsiteX20" fmla="*/ 103572 w 356905"/>
                <a:gd name="connsiteY20" fmla="*/ 85071 h 436513"/>
                <a:gd name="connsiteX21" fmla="*/ 103572 w 356905"/>
                <a:gd name="connsiteY21" fmla="*/ 186878 h 436513"/>
                <a:gd name="connsiteX22" fmla="*/ 153959 w 356905"/>
                <a:gd name="connsiteY22" fmla="*/ 186878 h 436513"/>
                <a:gd name="connsiteX23" fmla="*/ 180552 w 356905"/>
                <a:gd name="connsiteY23" fmla="*/ 184089 h 436513"/>
                <a:gd name="connsiteX24" fmla="*/ 205745 w 356905"/>
                <a:gd name="connsiteY24" fmla="*/ 175721 h 436513"/>
                <a:gd name="connsiteX25" fmla="*/ 223941 w 356905"/>
                <a:gd name="connsiteY25" fmla="*/ 160380 h 436513"/>
                <a:gd name="connsiteX26" fmla="*/ 230939 w 356905"/>
                <a:gd name="connsiteY26" fmla="*/ 133883 h 4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6905" h="436513">
                  <a:moveTo>
                    <a:pt x="235138" y="435119"/>
                  </a:moveTo>
                  <a:lnTo>
                    <a:pt x="139963" y="262187"/>
                  </a:lnTo>
                  <a:lnTo>
                    <a:pt x="103572" y="262187"/>
                  </a:lnTo>
                  <a:lnTo>
                    <a:pt x="103572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6556" y="0"/>
                  </a:lnTo>
                  <a:cubicBezTo>
                    <a:pt x="187550" y="0"/>
                    <a:pt x="208545" y="2789"/>
                    <a:pt x="228139" y="6973"/>
                  </a:cubicBezTo>
                  <a:cubicBezTo>
                    <a:pt x="247734" y="11157"/>
                    <a:pt x="265930" y="18130"/>
                    <a:pt x="281325" y="29287"/>
                  </a:cubicBezTo>
                  <a:cubicBezTo>
                    <a:pt x="296721" y="40444"/>
                    <a:pt x="309318" y="52995"/>
                    <a:pt x="319115" y="69731"/>
                  </a:cubicBezTo>
                  <a:cubicBezTo>
                    <a:pt x="328913" y="86466"/>
                    <a:pt x="333112" y="107385"/>
                    <a:pt x="333112" y="132488"/>
                  </a:cubicBezTo>
                  <a:cubicBezTo>
                    <a:pt x="333112" y="161775"/>
                    <a:pt x="324714" y="186878"/>
                    <a:pt x="309318" y="206403"/>
                  </a:cubicBezTo>
                  <a:cubicBezTo>
                    <a:pt x="293922" y="225927"/>
                    <a:pt x="271528" y="241268"/>
                    <a:pt x="242136" y="249636"/>
                  </a:cubicBezTo>
                  <a:lnTo>
                    <a:pt x="356905" y="436513"/>
                  </a:lnTo>
                  <a:lnTo>
                    <a:pt x="235138" y="435119"/>
                  </a:lnTo>
                  <a:close/>
                  <a:moveTo>
                    <a:pt x="230939" y="133883"/>
                  </a:moveTo>
                  <a:cubicBezTo>
                    <a:pt x="230939" y="124120"/>
                    <a:pt x="228139" y="115753"/>
                    <a:pt x="223941" y="108780"/>
                  </a:cubicBezTo>
                  <a:cubicBezTo>
                    <a:pt x="219741" y="101807"/>
                    <a:pt x="214143" y="97623"/>
                    <a:pt x="207145" y="93439"/>
                  </a:cubicBezTo>
                  <a:cubicBezTo>
                    <a:pt x="200147" y="89255"/>
                    <a:pt x="193149" y="87861"/>
                    <a:pt x="184751" y="86466"/>
                  </a:cubicBezTo>
                  <a:cubicBezTo>
                    <a:pt x="176353" y="85071"/>
                    <a:pt x="167955" y="85071"/>
                    <a:pt x="159558" y="85071"/>
                  </a:cubicBezTo>
                  <a:lnTo>
                    <a:pt x="103572" y="85071"/>
                  </a:lnTo>
                  <a:lnTo>
                    <a:pt x="103572" y="186878"/>
                  </a:lnTo>
                  <a:lnTo>
                    <a:pt x="153959" y="186878"/>
                  </a:lnTo>
                  <a:cubicBezTo>
                    <a:pt x="162357" y="186878"/>
                    <a:pt x="172154" y="185483"/>
                    <a:pt x="180552" y="184089"/>
                  </a:cubicBezTo>
                  <a:cubicBezTo>
                    <a:pt x="188950" y="182694"/>
                    <a:pt x="197347" y="179905"/>
                    <a:pt x="205745" y="175721"/>
                  </a:cubicBezTo>
                  <a:cubicBezTo>
                    <a:pt x="212743" y="171537"/>
                    <a:pt x="219741" y="167353"/>
                    <a:pt x="223941" y="160380"/>
                  </a:cubicBezTo>
                  <a:cubicBezTo>
                    <a:pt x="228139" y="153407"/>
                    <a:pt x="230939" y="145040"/>
                    <a:pt x="230939" y="133883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 33">
              <a:extLst>
                <a:ext uri="{FF2B5EF4-FFF2-40B4-BE49-F238E27FC236}">
                  <a16:creationId xmlns:a16="http://schemas.microsoft.com/office/drawing/2014/main" id="{D1D936AB-46F6-AA46-BC65-133303C77BD9}"/>
                </a:ext>
              </a:extLst>
            </p:cNvPr>
            <p:cNvSpPr/>
            <p:nvPr/>
          </p:nvSpPr>
          <p:spPr>
            <a:xfrm>
              <a:off x="5031633" y="3382845"/>
              <a:ext cx="1217960" cy="1215930"/>
            </a:xfrm>
            <a:custGeom>
              <a:avLst/>
              <a:gdLst>
                <a:gd name="connsiteX0" fmla="*/ 356209 w 1217960"/>
                <a:gd name="connsiteY0" fmla="*/ 999065 h 1215930"/>
                <a:gd name="connsiteX1" fmla="*/ 217645 w 1217960"/>
                <a:gd name="connsiteY1" fmla="*/ 1116212 h 1215930"/>
                <a:gd name="connsiteX2" fmla="*/ 100076 w 1217960"/>
                <a:gd name="connsiteY2" fmla="*/ 978146 h 1215930"/>
                <a:gd name="connsiteX3" fmla="*/ 238640 w 1217960"/>
                <a:gd name="connsiteY3" fmla="*/ 860998 h 1215930"/>
                <a:gd name="connsiteX4" fmla="*/ 356209 w 1217960"/>
                <a:gd name="connsiteY4" fmla="*/ 999065 h 1215930"/>
                <a:gd name="connsiteX5" fmla="*/ 861475 w 1217960"/>
                <a:gd name="connsiteY5" fmla="*/ 421696 h 1215930"/>
                <a:gd name="connsiteX6" fmla="*/ 967847 w 1217960"/>
                <a:gd name="connsiteY6" fmla="*/ 457956 h 1215930"/>
                <a:gd name="connsiteX7" fmla="*/ 1036428 w 1217960"/>
                <a:gd name="connsiteY7" fmla="*/ 453772 h 1215930"/>
                <a:gd name="connsiteX8" fmla="*/ 1212782 w 1217960"/>
                <a:gd name="connsiteY8" fmla="*/ 180428 h 1215930"/>
                <a:gd name="connsiteX9" fmla="*/ 1007036 w 1217960"/>
                <a:gd name="connsiteY9" fmla="*/ 523 h 1215930"/>
                <a:gd name="connsiteX10" fmla="*/ 938454 w 1217960"/>
                <a:gd name="connsiteY10" fmla="*/ 4707 h 1215930"/>
                <a:gd name="connsiteX11" fmla="*/ 762101 w 1217960"/>
                <a:gd name="connsiteY11" fmla="*/ 278051 h 1215930"/>
                <a:gd name="connsiteX12" fmla="*/ 795692 w 1217960"/>
                <a:gd name="connsiteY12" fmla="*/ 354754 h 1215930"/>
                <a:gd name="connsiteX13" fmla="*/ 354809 w 1217960"/>
                <a:gd name="connsiteY13" fmla="*/ 795452 h 1215930"/>
                <a:gd name="connsiteX14" fmla="*/ 248437 w 1217960"/>
                <a:gd name="connsiteY14" fmla="*/ 759192 h 1215930"/>
                <a:gd name="connsiteX15" fmla="*/ 703 w 1217960"/>
                <a:gd name="connsiteY15" fmla="*/ 968384 h 1215930"/>
                <a:gd name="connsiteX16" fmla="*/ 210647 w 1217960"/>
                <a:gd name="connsiteY16" fmla="*/ 1215230 h 1215930"/>
                <a:gd name="connsiteX17" fmla="*/ 458381 w 1217960"/>
                <a:gd name="connsiteY17" fmla="*/ 1006038 h 1215930"/>
                <a:gd name="connsiteX18" fmla="*/ 420592 w 1217960"/>
                <a:gd name="connsiteY18" fmla="*/ 860998 h 1215930"/>
                <a:gd name="connsiteX19" fmla="*/ 861475 w 1217960"/>
                <a:gd name="connsiteY19" fmla="*/ 421696 h 1215930"/>
                <a:gd name="connsiteX20" fmla="*/ 1095213 w 1217960"/>
                <a:gd name="connsiteY20" fmla="*/ 300365 h 1215930"/>
                <a:gd name="connsiteX21" fmla="*/ 1014034 w 1217960"/>
                <a:gd name="connsiteY21" fmla="*/ 356149 h 1215930"/>
                <a:gd name="connsiteX22" fmla="*/ 976244 w 1217960"/>
                <a:gd name="connsiteY22" fmla="*/ 358938 h 1215930"/>
                <a:gd name="connsiteX23" fmla="*/ 861475 w 1217960"/>
                <a:gd name="connsiteY23" fmla="*/ 258526 h 1215930"/>
                <a:gd name="connsiteX24" fmla="*/ 878270 w 1217960"/>
                <a:gd name="connsiteY24" fmla="*/ 162298 h 1215930"/>
                <a:gd name="connsiteX25" fmla="*/ 959449 w 1217960"/>
                <a:gd name="connsiteY25" fmla="*/ 106513 h 1215930"/>
                <a:gd name="connsiteX26" fmla="*/ 997239 w 1217960"/>
                <a:gd name="connsiteY26" fmla="*/ 103724 h 1215930"/>
                <a:gd name="connsiteX27" fmla="*/ 1112008 w 1217960"/>
                <a:gd name="connsiteY27" fmla="*/ 204136 h 1215930"/>
                <a:gd name="connsiteX28" fmla="*/ 1095213 w 1217960"/>
                <a:gd name="connsiteY28" fmla="*/ 300365 h 121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7960" h="1215930">
                  <a:moveTo>
                    <a:pt x="356209" y="999065"/>
                  </a:moveTo>
                  <a:cubicBezTo>
                    <a:pt x="350610" y="1070190"/>
                    <a:pt x="287627" y="1121791"/>
                    <a:pt x="217645" y="1116212"/>
                  </a:cubicBezTo>
                  <a:cubicBezTo>
                    <a:pt x="146264" y="1110634"/>
                    <a:pt x="94478" y="1047877"/>
                    <a:pt x="100076" y="978146"/>
                  </a:cubicBezTo>
                  <a:cubicBezTo>
                    <a:pt x="105675" y="907021"/>
                    <a:pt x="168658" y="855420"/>
                    <a:pt x="238640" y="860998"/>
                  </a:cubicBezTo>
                  <a:cubicBezTo>
                    <a:pt x="310021" y="866577"/>
                    <a:pt x="361807" y="929335"/>
                    <a:pt x="356209" y="999065"/>
                  </a:cubicBezTo>
                  <a:close/>
                  <a:moveTo>
                    <a:pt x="861475" y="421696"/>
                  </a:moveTo>
                  <a:cubicBezTo>
                    <a:pt x="893666" y="442615"/>
                    <a:pt x="930056" y="455167"/>
                    <a:pt x="967847" y="457956"/>
                  </a:cubicBezTo>
                  <a:cubicBezTo>
                    <a:pt x="990240" y="459350"/>
                    <a:pt x="1012635" y="457956"/>
                    <a:pt x="1036428" y="453772"/>
                  </a:cubicBezTo>
                  <a:cubicBezTo>
                    <a:pt x="1160995" y="427274"/>
                    <a:pt x="1239375" y="304548"/>
                    <a:pt x="1212782" y="180428"/>
                  </a:cubicBezTo>
                  <a:cubicBezTo>
                    <a:pt x="1190388" y="80016"/>
                    <a:pt x="1105010" y="8891"/>
                    <a:pt x="1007036" y="523"/>
                  </a:cubicBezTo>
                  <a:cubicBezTo>
                    <a:pt x="984642" y="-872"/>
                    <a:pt x="962248" y="523"/>
                    <a:pt x="938454" y="4707"/>
                  </a:cubicBezTo>
                  <a:cubicBezTo>
                    <a:pt x="813887" y="31204"/>
                    <a:pt x="735508" y="153930"/>
                    <a:pt x="762101" y="278051"/>
                  </a:cubicBezTo>
                  <a:cubicBezTo>
                    <a:pt x="767700" y="305943"/>
                    <a:pt x="780296" y="332441"/>
                    <a:pt x="795692" y="354754"/>
                  </a:cubicBezTo>
                  <a:lnTo>
                    <a:pt x="354809" y="795452"/>
                  </a:lnTo>
                  <a:cubicBezTo>
                    <a:pt x="324017" y="774533"/>
                    <a:pt x="287627" y="761981"/>
                    <a:pt x="248437" y="759192"/>
                  </a:cubicBezTo>
                  <a:cubicBezTo>
                    <a:pt x="122471" y="749430"/>
                    <a:pt x="10500" y="842868"/>
                    <a:pt x="703" y="968384"/>
                  </a:cubicBezTo>
                  <a:cubicBezTo>
                    <a:pt x="-9095" y="1093899"/>
                    <a:pt x="84681" y="1205468"/>
                    <a:pt x="210647" y="1215230"/>
                  </a:cubicBezTo>
                  <a:cubicBezTo>
                    <a:pt x="336614" y="1224992"/>
                    <a:pt x="448584" y="1131553"/>
                    <a:pt x="458381" y="1006038"/>
                  </a:cubicBezTo>
                  <a:cubicBezTo>
                    <a:pt x="462580" y="953043"/>
                    <a:pt x="448584" y="902837"/>
                    <a:pt x="420592" y="860998"/>
                  </a:cubicBezTo>
                  <a:lnTo>
                    <a:pt x="861475" y="421696"/>
                  </a:lnTo>
                  <a:close/>
                  <a:moveTo>
                    <a:pt x="1095213" y="300365"/>
                  </a:moveTo>
                  <a:cubicBezTo>
                    <a:pt x="1077017" y="329651"/>
                    <a:pt x="1047625" y="349176"/>
                    <a:pt x="1014034" y="356149"/>
                  </a:cubicBezTo>
                  <a:cubicBezTo>
                    <a:pt x="1001438" y="358938"/>
                    <a:pt x="988841" y="360333"/>
                    <a:pt x="976244" y="358938"/>
                  </a:cubicBezTo>
                  <a:cubicBezTo>
                    <a:pt x="920259" y="354754"/>
                    <a:pt x="872672" y="314311"/>
                    <a:pt x="861475" y="258526"/>
                  </a:cubicBezTo>
                  <a:cubicBezTo>
                    <a:pt x="854477" y="225055"/>
                    <a:pt x="860075" y="190190"/>
                    <a:pt x="878270" y="162298"/>
                  </a:cubicBezTo>
                  <a:cubicBezTo>
                    <a:pt x="896465" y="134406"/>
                    <a:pt x="925858" y="113487"/>
                    <a:pt x="959449" y="106513"/>
                  </a:cubicBezTo>
                  <a:cubicBezTo>
                    <a:pt x="972045" y="103724"/>
                    <a:pt x="984642" y="102330"/>
                    <a:pt x="997239" y="103724"/>
                  </a:cubicBezTo>
                  <a:cubicBezTo>
                    <a:pt x="1053224" y="107908"/>
                    <a:pt x="1100811" y="148352"/>
                    <a:pt x="1112008" y="204136"/>
                  </a:cubicBezTo>
                  <a:cubicBezTo>
                    <a:pt x="1120406" y="237607"/>
                    <a:pt x="1113408" y="271078"/>
                    <a:pt x="1095213" y="300365"/>
                  </a:cubicBezTo>
                  <a:close/>
                </a:path>
              </a:pathLst>
            </a:custGeom>
            <a:solidFill>
              <a:srgbClr val="008DA4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D917F1DB-6DD2-8344-873F-E0DEFA80822B}"/>
                </a:ext>
              </a:extLst>
            </p:cNvPr>
            <p:cNvSpPr/>
            <p:nvPr userDrawn="1"/>
          </p:nvSpPr>
          <p:spPr>
            <a:xfrm>
              <a:off x="4039999" y="2771133"/>
              <a:ext cx="330311" cy="435117"/>
            </a:xfrm>
            <a:custGeom>
              <a:avLst/>
              <a:gdLst>
                <a:gd name="connsiteX0" fmla="*/ 330312 w 330312"/>
                <a:gd name="connsiteY0" fmla="*/ 133883 h 435118"/>
                <a:gd name="connsiteX1" fmla="*/ 316316 w 330312"/>
                <a:gd name="connsiteY1" fmla="*/ 198035 h 435118"/>
                <a:gd name="connsiteX2" fmla="*/ 278526 w 330312"/>
                <a:gd name="connsiteY2" fmla="*/ 239873 h 435118"/>
                <a:gd name="connsiteX3" fmla="*/ 222541 w 330312"/>
                <a:gd name="connsiteY3" fmla="*/ 263582 h 435118"/>
                <a:gd name="connsiteX4" fmla="*/ 156758 w 330312"/>
                <a:gd name="connsiteY4" fmla="*/ 270555 h 435118"/>
                <a:gd name="connsiteX5" fmla="*/ 104972 w 330312"/>
                <a:gd name="connsiteY5" fmla="*/ 270555 h 435118"/>
                <a:gd name="connsiteX6" fmla="*/ 104972 w 330312"/>
                <a:gd name="connsiteY6" fmla="*/ 435119 h 435118"/>
                <a:gd name="connsiteX7" fmla="*/ 0 w 330312"/>
                <a:gd name="connsiteY7" fmla="*/ 435119 h 435118"/>
                <a:gd name="connsiteX8" fmla="*/ 0 w 330312"/>
                <a:gd name="connsiteY8" fmla="*/ 0 h 435118"/>
                <a:gd name="connsiteX9" fmla="*/ 160957 w 330312"/>
                <a:gd name="connsiteY9" fmla="*/ 0 h 435118"/>
                <a:gd name="connsiteX10" fmla="*/ 228140 w 330312"/>
                <a:gd name="connsiteY10" fmla="*/ 6973 h 435118"/>
                <a:gd name="connsiteX11" fmla="*/ 282725 w 330312"/>
                <a:gd name="connsiteY11" fmla="*/ 29287 h 435118"/>
                <a:gd name="connsiteX12" fmla="*/ 319115 w 330312"/>
                <a:gd name="connsiteY12" fmla="*/ 71125 h 435118"/>
                <a:gd name="connsiteX13" fmla="*/ 330312 w 330312"/>
                <a:gd name="connsiteY13" fmla="*/ 133883 h 435118"/>
                <a:gd name="connsiteX14" fmla="*/ 223941 w 330312"/>
                <a:gd name="connsiteY14" fmla="*/ 135277 h 435118"/>
                <a:gd name="connsiteX15" fmla="*/ 218342 w 330312"/>
                <a:gd name="connsiteY15" fmla="*/ 110174 h 435118"/>
                <a:gd name="connsiteX16" fmla="*/ 201547 w 330312"/>
                <a:gd name="connsiteY16" fmla="*/ 94834 h 435118"/>
                <a:gd name="connsiteX17" fmla="*/ 177753 w 330312"/>
                <a:gd name="connsiteY17" fmla="*/ 87861 h 435118"/>
                <a:gd name="connsiteX18" fmla="*/ 149760 w 330312"/>
                <a:gd name="connsiteY18" fmla="*/ 86466 h 435118"/>
                <a:gd name="connsiteX19" fmla="*/ 103573 w 330312"/>
                <a:gd name="connsiteY19" fmla="*/ 86466 h 435118"/>
                <a:gd name="connsiteX20" fmla="*/ 103573 w 330312"/>
                <a:gd name="connsiteY20" fmla="*/ 189667 h 435118"/>
                <a:gd name="connsiteX21" fmla="*/ 148361 w 330312"/>
                <a:gd name="connsiteY21" fmla="*/ 189667 h 435118"/>
                <a:gd name="connsiteX22" fmla="*/ 176353 w 330312"/>
                <a:gd name="connsiteY22" fmla="*/ 186878 h 435118"/>
                <a:gd name="connsiteX23" fmla="*/ 200147 w 330312"/>
                <a:gd name="connsiteY23" fmla="*/ 178510 h 435118"/>
                <a:gd name="connsiteX24" fmla="*/ 216943 w 330312"/>
                <a:gd name="connsiteY24" fmla="*/ 161775 h 435118"/>
                <a:gd name="connsiteX25" fmla="*/ 223941 w 330312"/>
                <a:gd name="connsiteY25" fmla="*/ 135277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0312" h="435118">
                  <a:moveTo>
                    <a:pt x="330312" y="133883"/>
                  </a:moveTo>
                  <a:cubicBezTo>
                    <a:pt x="330312" y="158986"/>
                    <a:pt x="326114" y="181300"/>
                    <a:pt x="316316" y="198035"/>
                  </a:cubicBezTo>
                  <a:cubicBezTo>
                    <a:pt x="306519" y="214770"/>
                    <a:pt x="293922" y="230111"/>
                    <a:pt x="278526" y="239873"/>
                  </a:cubicBezTo>
                  <a:cubicBezTo>
                    <a:pt x="263130" y="251030"/>
                    <a:pt x="243535" y="258003"/>
                    <a:pt x="222541" y="263582"/>
                  </a:cubicBezTo>
                  <a:cubicBezTo>
                    <a:pt x="201547" y="269160"/>
                    <a:pt x="179153" y="270555"/>
                    <a:pt x="156758" y="270555"/>
                  </a:cubicBezTo>
                  <a:lnTo>
                    <a:pt x="104972" y="270555"/>
                  </a:lnTo>
                  <a:lnTo>
                    <a:pt x="104972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0957" y="0"/>
                  </a:lnTo>
                  <a:cubicBezTo>
                    <a:pt x="184751" y="0"/>
                    <a:pt x="207145" y="2789"/>
                    <a:pt x="228140" y="6973"/>
                  </a:cubicBezTo>
                  <a:cubicBezTo>
                    <a:pt x="249134" y="11157"/>
                    <a:pt x="267329" y="19525"/>
                    <a:pt x="282725" y="29287"/>
                  </a:cubicBezTo>
                  <a:cubicBezTo>
                    <a:pt x="298121" y="40444"/>
                    <a:pt x="310718" y="52995"/>
                    <a:pt x="319115" y="71125"/>
                  </a:cubicBezTo>
                  <a:cubicBezTo>
                    <a:pt x="326114" y="87861"/>
                    <a:pt x="330312" y="108780"/>
                    <a:pt x="330312" y="133883"/>
                  </a:cubicBezTo>
                  <a:close/>
                  <a:moveTo>
                    <a:pt x="223941" y="135277"/>
                  </a:moveTo>
                  <a:cubicBezTo>
                    <a:pt x="223941" y="125515"/>
                    <a:pt x="222541" y="117147"/>
                    <a:pt x="218342" y="110174"/>
                  </a:cubicBezTo>
                  <a:cubicBezTo>
                    <a:pt x="214143" y="103201"/>
                    <a:pt x="208545" y="99017"/>
                    <a:pt x="201547" y="94834"/>
                  </a:cubicBezTo>
                  <a:cubicBezTo>
                    <a:pt x="194548" y="90650"/>
                    <a:pt x="186151" y="89255"/>
                    <a:pt x="177753" y="87861"/>
                  </a:cubicBezTo>
                  <a:cubicBezTo>
                    <a:pt x="169355" y="86466"/>
                    <a:pt x="159558" y="86466"/>
                    <a:pt x="149760" y="86466"/>
                  </a:cubicBezTo>
                  <a:lnTo>
                    <a:pt x="103573" y="86466"/>
                  </a:lnTo>
                  <a:lnTo>
                    <a:pt x="103573" y="189667"/>
                  </a:lnTo>
                  <a:lnTo>
                    <a:pt x="148361" y="189667"/>
                  </a:lnTo>
                  <a:cubicBezTo>
                    <a:pt x="158158" y="189667"/>
                    <a:pt x="167955" y="188273"/>
                    <a:pt x="176353" y="186878"/>
                  </a:cubicBezTo>
                  <a:cubicBezTo>
                    <a:pt x="184751" y="185483"/>
                    <a:pt x="193149" y="182694"/>
                    <a:pt x="200147" y="178510"/>
                  </a:cubicBezTo>
                  <a:cubicBezTo>
                    <a:pt x="207145" y="174326"/>
                    <a:pt x="212744" y="168748"/>
                    <a:pt x="216943" y="161775"/>
                  </a:cubicBezTo>
                  <a:cubicBezTo>
                    <a:pt x="221141" y="154802"/>
                    <a:pt x="223941" y="145040"/>
                    <a:pt x="223941" y="135277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78641EB9-97B8-114B-B0C9-D96413A80445}"/>
                </a:ext>
              </a:extLst>
            </p:cNvPr>
            <p:cNvSpPr/>
            <p:nvPr userDrawn="1"/>
          </p:nvSpPr>
          <p:spPr>
            <a:xfrm>
              <a:off x="5005742" y="2772528"/>
              <a:ext cx="372567" cy="446276"/>
            </a:xfrm>
            <a:custGeom>
              <a:avLst/>
              <a:gdLst>
                <a:gd name="connsiteX0" fmla="*/ 361104 w 372566"/>
                <a:gd name="connsiteY0" fmla="*/ 341680 h 446275"/>
                <a:gd name="connsiteX1" fmla="*/ 323314 w 372566"/>
                <a:gd name="connsiteY1" fmla="*/ 397464 h 446275"/>
                <a:gd name="connsiteX2" fmla="*/ 263130 w 372566"/>
                <a:gd name="connsiteY2" fmla="*/ 433724 h 446275"/>
                <a:gd name="connsiteX3" fmla="*/ 186151 w 372566"/>
                <a:gd name="connsiteY3" fmla="*/ 446276 h 446275"/>
                <a:gd name="connsiteX4" fmla="*/ 107771 w 372566"/>
                <a:gd name="connsiteY4" fmla="*/ 433724 h 446275"/>
                <a:gd name="connsiteX5" fmla="*/ 48987 w 372566"/>
                <a:gd name="connsiteY5" fmla="*/ 397464 h 446275"/>
                <a:gd name="connsiteX6" fmla="*/ 12597 w 372566"/>
                <a:gd name="connsiteY6" fmla="*/ 341680 h 446275"/>
                <a:gd name="connsiteX7" fmla="*/ 0 w 372566"/>
                <a:gd name="connsiteY7" fmla="*/ 270555 h 446275"/>
                <a:gd name="connsiteX8" fmla="*/ 0 w 372566"/>
                <a:gd name="connsiteY8" fmla="*/ 0 h 446275"/>
                <a:gd name="connsiteX9" fmla="*/ 104972 w 372566"/>
                <a:gd name="connsiteY9" fmla="*/ 0 h 446275"/>
                <a:gd name="connsiteX10" fmla="*/ 104972 w 372566"/>
                <a:gd name="connsiteY10" fmla="*/ 262187 h 446275"/>
                <a:gd name="connsiteX11" fmla="*/ 109171 w 372566"/>
                <a:gd name="connsiteY11" fmla="*/ 295658 h 446275"/>
                <a:gd name="connsiteX12" fmla="*/ 123167 w 372566"/>
                <a:gd name="connsiteY12" fmla="*/ 323550 h 446275"/>
                <a:gd name="connsiteX13" fmla="*/ 148361 w 372566"/>
                <a:gd name="connsiteY13" fmla="*/ 343075 h 446275"/>
                <a:gd name="connsiteX14" fmla="*/ 186151 w 372566"/>
                <a:gd name="connsiteY14" fmla="*/ 350048 h 446275"/>
                <a:gd name="connsiteX15" fmla="*/ 223941 w 372566"/>
                <a:gd name="connsiteY15" fmla="*/ 343075 h 446275"/>
                <a:gd name="connsiteX16" fmla="*/ 249134 w 372566"/>
                <a:gd name="connsiteY16" fmla="*/ 323550 h 446275"/>
                <a:gd name="connsiteX17" fmla="*/ 263130 w 372566"/>
                <a:gd name="connsiteY17" fmla="*/ 295658 h 446275"/>
                <a:gd name="connsiteX18" fmla="*/ 267329 w 372566"/>
                <a:gd name="connsiteY18" fmla="*/ 262187 h 446275"/>
                <a:gd name="connsiteX19" fmla="*/ 267329 w 372566"/>
                <a:gd name="connsiteY19" fmla="*/ 0 h 446275"/>
                <a:gd name="connsiteX20" fmla="*/ 372301 w 372566"/>
                <a:gd name="connsiteY20" fmla="*/ 0 h 446275"/>
                <a:gd name="connsiteX21" fmla="*/ 372301 w 372566"/>
                <a:gd name="connsiteY21" fmla="*/ 270555 h 446275"/>
                <a:gd name="connsiteX22" fmla="*/ 361104 w 372566"/>
                <a:gd name="connsiteY22" fmla="*/ 341680 h 44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566" h="446275">
                  <a:moveTo>
                    <a:pt x="361104" y="341680"/>
                  </a:moveTo>
                  <a:cubicBezTo>
                    <a:pt x="352707" y="362599"/>
                    <a:pt x="340110" y="382124"/>
                    <a:pt x="323314" y="397464"/>
                  </a:cubicBezTo>
                  <a:cubicBezTo>
                    <a:pt x="306519" y="412805"/>
                    <a:pt x="286924" y="425357"/>
                    <a:pt x="263130" y="433724"/>
                  </a:cubicBezTo>
                  <a:cubicBezTo>
                    <a:pt x="239337" y="442092"/>
                    <a:pt x="214143" y="446276"/>
                    <a:pt x="186151" y="446276"/>
                  </a:cubicBezTo>
                  <a:cubicBezTo>
                    <a:pt x="156759" y="446276"/>
                    <a:pt x="131565" y="442092"/>
                    <a:pt x="107771" y="433724"/>
                  </a:cubicBezTo>
                  <a:cubicBezTo>
                    <a:pt x="85377" y="425357"/>
                    <a:pt x="65783" y="412805"/>
                    <a:pt x="48987" y="397464"/>
                  </a:cubicBezTo>
                  <a:cubicBezTo>
                    <a:pt x="33591" y="382124"/>
                    <a:pt x="20994" y="363994"/>
                    <a:pt x="12597" y="341680"/>
                  </a:cubicBezTo>
                  <a:cubicBezTo>
                    <a:pt x="4199" y="319366"/>
                    <a:pt x="0" y="295658"/>
                    <a:pt x="0" y="270555"/>
                  </a:cubicBezTo>
                  <a:lnTo>
                    <a:pt x="0" y="0"/>
                  </a:lnTo>
                  <a:lnTo>
                    <a:pt x="104972" y="0"/>
                  </a:lnTo>
                  <a:lnTo>
                    <a:pt x="104972" y="262187"/>
                  </a:lnTo>
                  <a:cubicBezTo>
                    <a:pt x="104972" y="274739"/>
                    <a:pt x="106372" y="285895"/>
                    <a:pt x="109171" y="295658"/>
                  </a:cubicBezTo>
                  <a:cubicBezTo>
                    <a:pt x="111970" y="306815"/>
                    <a:pt x="117569" y="315182"/>
                    <a:pt x="123167" y="323550"/>
                  </a:cubicBezTo>
                  <a:cubicBezTo>
                    <a:pt x="130166" y="331918"/>
                    <a:pt x="138563" y="338891"/>
                    <a:pt x="148361" y="343075"/>
                  </a:cubicBezTo>
                  <a:cubicBezTo>
                    <a:pt x="158158" y="348653"/>
                    <a:pt x="172154" y="350048"/>
                    <a:pt x="186151" y="350048"/>
                  </a:cubicBezTo>
                  <a:cubicBezTo>
                    <a:pt x="201547" y="350048"/>
                    <a:pt x="214143" y="347258"/>
                    <a:pt x="223941" y="343075"/>
                  </a:cubicBezTo>
                  <a:cubicBezTo>
                    <a:pt x="233738" y="337496"/>
                    <a:pt x="243535" y="331918"/>
                    <a:pt x="249134" y="323550"/>
                  </a:cubicBezTo>
                  <a:cubicBezTo>
                    <a:pt x="256132" y="315182"/>
                    <a:pt x="260331" y="305420"/>
                    <a:pt x="263130" y="295658"/>
                  </a:cubicBezTo>
                  <a:cubicBezTo>
                    <a:pt x="265930" y="284501"/>
                    <a:pt x="267329" y="273344"/>
                    <a:pt x="267329" y="262187"/>
                  </a:cubicBezTo>
                  <a:lnTo>
                    <a:pt x="267329" y="0"/>
                  </a:lnTo>
                  <a:lnTo>
                    <a:pt x="372301" y="0"/>
                  </a:lnTo>
                  <a:lnTo>
                    <a:pt x="372301" y="270555"/>
                  </a:lnTo>
                  <a:cubicBezTo>
                    <a:pt x="373701" y="295658"/>
                    <a:pt x="369502" y="319366"/>
                    <a:pt x="361104" y="341680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51606223-2BB4-C14B-92E5-21E2D3B6837E}"/>
                </a:ext>
              </a:extLst>
            </p:cNvPr>
            <p:cNvSpPr/>
            <p:nvPr userDrawn="1"/>
          </p:nvSpPr>
          <p:spPr>
            <a:xfrm>
              <a:off x="5495612" y="2771133"/>
              <a:ext cx="405891" cy="435117"/>
            </a:xfrm>
            <a:custGeom>
              <a:avLst/>
              <a:gdLst>
                <a:gd name="connsiteX0" fmla="*/ 405893 w 405892"/>
                <a:gd name="connsiteY0" fmla="*/ 216165 h 435118"/>
                <a:gd name="connsiteX1" fmla="*/ 384898 w 405892"/>
                <a:gd name="connsiteY1" fmla="*/ 315182 h 435118"/>
                <a:gd name="connsiteX2" fmla="*/ 328913 w 405892"/>
                <a:gd name="connsiteY2" fmla="*/ 383518 h 435118"/>
                <a:gd name="connsiteX3" fmla="*/ 250534 w 405892"/>
                <a:gd name="connsiteY3" fmla="*/ 422567 h 435118"/>
                <a:gd name="connsiteX4" fmla="*/ 162357 w 405892"/>
                <a:gd name="connsiteY4" fmla="*/ 435119 h 435118"/>
                <a:gd name="connsiteX5" fmla="*/ 0 w 405892"/>
                <a:gd name="connsiteY5" fmla="*/ 435119 h 435118"/>
                <a:gd name="connsiteX6" fmla="*/ 0 w 405892"/>
                <a:gd name="connsiteY6" fmla="*/ 0 h 435118"/>
                <a:gd name="connsiteX7" fmla="*/ 158158 w 405892"/>
                <a:gd name="connsiteY7" fmla="*/ 0 h 435118"/>
                <a:gd name="connsiteX8" fmla="*/ 249134 w 405892"/>
                <a:gd name="connsiteY8" fmla="*/ 11157 h 435118"/>
                <a:gd name="connsiteX9" fmla="*/ 328913 w 405892"/>
                <a:gd name="connsiteY9" fmla="*/ 47417 h 435118"/>
                <a:gd name="connsiteX10" fmla="*/ 386298 w 405892"/>
                <a:gd name="connsiteY10" fmla="*/ 114358 h 435118"/>
                <a:gd name="connsiteX11" fmla="*/ 405893 w 405892"/>
                <a:gd name="connsiteY11" fmla="*/ 216165 h 435118"/>
                <a:gd name="connsiteX12" fmla="*/ 296721 w 405892"/>
                <a:gd name="connsiteY12" fmla="*/ 216165 h 435118"/>
                <a:gd name="connsiteX13" fmla="*/ 284125 w 405892"/>
                <a:gd name="connsiteY13" fmla="*/ 154802 h 435118"/>
                <a:gd name="connsiteX14" fmla="*/ 251933 w 405892"/>
                <a:gd name="connsiteY14" fmla="*/ 115753 h 435118"/>
                <a:gd name="connsiteX15" fmla="*/ 205746 w 405892"/>
                <a:gd name="connsiteY15" fmla="*/ 94834 h 435118"/>
                <a:gd name="connsiteX16" fmla="*/ 152560 w 405892"/>
                <a:gd name="connsiteY16" fmla="*/ 89255 h 435118"/>
                <a:gd name="connsiteX17" fmla="*/ 100773 w 405892"/>
                <a:gd name="connsiteY17" fmla="*/ 89255 h 435118"/>
                <a:gd name="connsiteX18" fmla="*/ 100773 w 405892"/>
                <a:gd name="connsiteY18" fmla="*/ 343075 h 435118"/>
                <a:gd name="connsiteX19" fmla="*/ 151160 w 405892"/>
                <a:gd name="connsiteY19" fmla="*/ 343075 h 435118"/>
                <a:gd name="connsiteX20" fmla="*/ 205746 w 405892"/>
                <a:gd name="connsiteY20" fmla="*/ 336101 h 435118"/>
                <a:gd name="connsiteX21" fmla="*/ 251933 w 405892"/>
                <a:gd name="connsiteY21" fmla="*/ 315182 h 435118"/>
                <a:gd name="connsiteX22" fmla="*/ 284125 w 405892"/>
                <a:gd name="connsiteY22" fmla="*/ 276133 h 435118"/>
                <a:gd name="connsiteX23" fmla="*/ 296721 w 405892"/>
                <a:gd name="connsiteY23" fmla="*/ 216165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892" h="435118">
                  <a:moveTo>
                    <a:pt x="405893" y="216165"/>
                  </a:moveTo>
                  <a:cubicBezTo>
                    <a:pt x="405893" y="253819"/>
                    <a:pt x="398894" y="287290"/>
                    <a:pt x="384898" y="315182"/>
                  </a:cubicBezTo>
                  <a:cubicBezTo>
                    <a:pt x="370902" y="343075"/>
                    <a:pt x="352707" y="365388"/>
                    <a:pt x="328913" y="383518"/>
                  </a:cubicBezTo>
                  <a:cubicBezTo>
                    <a:pt x="305119" y="401648"/>
                    <a:pt x="279926" y="414200"/>
                    <a:pt x="250534" y="422567"/>
                  </a:cubicBezTo>
                  <a:cubicBezTo>
                    <a:pt x="221141" y="430935"/>
                    <a:pt x="191749" y="435119"/>
                    <a:pt x="162357" y="435119"/>
                  </a:cubicBezTo>
                  <a:lnTo>
                    <a:pt x="0" y="435119"/>
                  </a:lnTo>
                  <a:lnTo>
                    <a:pt x="0" y="0"/>
                  </a:lnTo>
                  <a:lnTo>
                    <a:pt x="158158" y="0"/>
                  </a:lnTo>
                  <a:cubicBezTo>
                    <a:pt x="188950" y="0"/>
                    <a:pt x="219742" y="4184"/>
                    <a:pt x="249134" y="11157"/>
                  </a:cubicBezTo>
                  <a:cubicBezTo>
                    <a:pt x="278526" y="18130"/>
                    <a:pt x="306519" y="30681"/>
                    <a:pt x="328913" y="47417"/>
                  </a:cubicBezTo>
                  <a:cubicBezTo>
                    <a:pt x="352707" y="64152"/>
                    <a:pt x="370902" y="86466"/>
                    <a:pt x="386298" y="114358"/>
                  </a:cubicBezTo>
                  <a:cubicBezTo>
                    <a:pt x="398894" y="140856"/>
                    <a:pt x="405893" y="175721"/>
                    <a:pt x="405893" y="216165"/>
                  </a:cubicBezTo>
                  <a:close/>
                  <a:moveTo>
                    <a:pt x="296721" y="216165"/>
                  </a:moveTo>
                  <a:cubicBezTo>
                    <a:pt x="296721" y="191062"/>
                    <a:pt x="292522" y="171537"/>
                    <a:pt x="284125" y="154802"/>
                  </a:cubicBezTo>
                  <a:cubicBezTo>
                    <a:pt x="275727" y="138067"/>
                    <a:pt x="265930" y="125515"/>
                    <a:pt x="251933" y="115753"/>
                  </a:cubicBezTo>
                  <a:cubicBezTo>
                    <a:pt x="237937" y="105991"/>
                    <a:pt x="223941" y="99017"/>
                    <a:pt x="205746" y="94834"/>
                  </a:cubicBezTo>
                  <a:cubicBezTo>
                    <a:pt x="188950" y="90650"/>
                    <a:pt x="170755" y="89255"/>
                    <a:pt x="152560" y="89255"/>
                  </a:cubicBezTo>
                  <a:lnTo>
                    <a:pt x="100773" y="89255"/>
                  </a:lnTo>
                  <a:lnTo>
                    <a:pt x="100773" y="343075"/>
                  </a:lnTo>
                  <a:lnTo>
                    <a:pt x="151160" y="343075"/>
                  </a:lnTo>
                  <a:cubicBezTo>
                    <a:pt x="170755" y="343075"/>
                    <a:pt x="188950" y="340285"/>
                    <a:pt x="205746" y="336101"/>
                  </a:cubicBezTo>
                  <a:cubicBezTo>
                    <a:pt x="222541" y="331918"/>
                    <a:pt x="237937" y="324945"/>
                    <a:pt x="251933" y="315182"/>
                  </a:cubicBezTo>
                  <a:cubicBezTo>
                    <a:pt x="265930" y="305420"/>
                    <a:pt x="275727" y="292868"/>
                    <a:pt x="284125" y="276133"/>
                  </a:cubicBezTo>
                  <a:cubicBezTo>
                    <a:pt x="292522" y="260792"/>
                    <a:pt x="296721" y="239873"/>
                    <a:pt x="296721" y="216165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D631F2D3-1385-D543-A882-DD939B5AC08E}"/>
                </a:ext>
              </a:extLst>
            </p:cNvPr>
            <p:cNvSpPr/>
            <p:nvPr userDrawn="1"/>
          </p:nvSpPr>
          <p:spPr>
            <a:xfrm>
              <a:off x="5998081" y="2771133"/>
              <a:ext cx="305119" cy="435117"/>
            </a:xfrm>
            <a:custGeom>
              <a:avLst/>
              <a:gdLst>
                <a:gd name="connsiteX0" fmla="*/ 0 w 305119"/>
                <a:gd name="connsiteY0" fmla="*/ 435119 h 435118"/>
                <a:gd name="connsiteX1" fmla="*/ 0 w 305119"/>
                <a:gd name="connsiteY1" fmla="*/ 0 h 435118"/>
                <a:gd name="connsiteX2" fmla="*/ 293922 w 305119"/>
                <a:gd name="connsiteY2" fmla="*/ 0 h 435118"/>
                <a:gd name="connsiteX3" fmla="*/ 293922 w 305119"/>
                <a:gd name="connsiteY3" fmla="*/ 87861 h 435118"/>
                <a:gd name="connsiteX4" fmla="*/ 102173 w 305119"/>
                <a:gd name="connsiteY4" fmla="*/ 87861 h 435118"/>
                <a:gd name="connsiteX5" fmla="*/ 102173 w 305119"/>
                <a:gd name="connsiteY5" fmla="*/ 170143 h 435118"/>
                <a:gd name="connsiteX6" fmla="*/ 284125 w 305119"/>
                <a:gd name="connsiteY6" fmla="*/ 170143 h 435118"/>
                <a:gd name="connsiteX7" fmla="*/ 284125 w 305119"/>
                <a:gd name="connsiteY7" fmla="*/ 253819 h 435118"/>
                <a:gd name="connsiteX8" fmla="*/ 102173 w 305119"/>
                <a:gd name="connsiteY8" fmla="*/ 253819 h 435118"/>
                <a:gd name="connsiteX9" fmla="*/ 102173 w 305119"/>
                <a:gd name="connsiteY9" fmla="*/ 344469 h 435118"/>
                <a:gd name="connsiteX10" fmla="*/ 305119 w 305119"/>
                <a:gd name="connsiteY10" fmla="*/ 344469 h 435118"/>
                <a:gd name="connsiteX11" fmla="*/ 305119 w 305119"/>
                <a:gd name="connsiteY11" fmla="*/ 433724 h 435118"/>
                <a:gd name="connsiteX12" fmla="*/ 0 w 305119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9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 38">
              <a:extLst>
                <a:ext uri="{FF2B5EF4-FFF2-40B4-BE49-F238E27FC236}">
                  <a16:creationId xmlns:a16="http://schemas.microsoft.com/office/drawing/2014/main" id="{64EAB526-C7B1-5B4C-93E8-3F1F912B7CF0}"/>
                </a:ext>
              </a:extLst>
            </p:cNvPr>
            <p:cNvSpPr/>
            <p:nvPr userDrawn="1"/>
          </p:nvSpPr>
          <p:spPr>
            <a:xfrm>
              <a:off x="6402574" y="2771133"/>
              <a:ext cx="356906" cy="435117"/>
            </a:xfrm>
            <a:custGeom>
              <a:avLst/>
              <a:gdLst>
                <a:gd name="connsiteX0" fmla="*/ 235138 w 356905"/>
                <a:gd name="connsiteY0" fmla="*/ 435119 h 435118"/>
                <a:gd name="connsiteX1" fmla="*/ 139963 w 356905"/>
                <a:gd name="connsiteY1" fmla="*/ 262187 h 435118"/>
                <a:gd name="connsiteX2" fmla="*/ 103573 w 356905"/>
                <a:gd name="connsiteY2" fmla="*/ 262187 h 435118"/>
                <a:gd name="connsiteX3" fmla="*/ 103573 w 356905"/>
                <a:gd name="connsiteY3" fmla="*/ 435119 h 435118"/>
                <a:gd name="connsiteX4" fmla="*/ 0 w 356905"/>
                <a:gd name="connsiteY4" fmla="*/ 435119 h 435118"/>
                <a:gd name="connsiteX5" fmla="*/ 0 w 356905"/>
                <a:gd name="connsiteY5" fmla="*/ 0 h 435118"/>
                <a:gd name="connsiteX6" fmla="*/ 166556 w 356905"/>
                <a:gd name="connsiteY6" fmla="*/ 0 h 435118"/>
                <a:gd name="connsiteX7" fmla="*/ 228140 w 356905"/>
                <a:gd name="connsiteY7" fmla="*/ 6973 h 435118"/>
                <a:gd name="connsiteX8" fmla="*/ 281326 w 356905"/>
                <a:gd name="connsiteY8" fmla="*/ 29287 h 435118"/>
                <a:gd name="connsiteX9" fmla="*/ 319115 w 356905"/>
                <a:gd name="connsiteY9" fmla="*/ 69731 h 435118"/>
                <a:gd name="connsiteX10" fmla="*/ 333112 w 356905"/>
                <a:gd name="connsiteY10" fmla="*/ 132488 h 435118"/>
                <a:gd name="connsiteX11" fmla="*/ 309318 w 356905"/>
                <a:gd name="connsiteY11" fmla="*/ 206403 h 435118"/>
                <a:gd name="connsiteX12" fmla="*/ 242136 w 356905"/>
                <a:gd name="connsiteY12" fmla="*/ 249636 h 435118"/>
                <a:gd name="connsiteX13" fmla="*/ 356905 w 356905"/>
                <a:gd name="connsiteY13" fmla="*/ 435119 h 435118"/>
                <a:gd name="connsiteX14" fmla="*/ 235138 w 356905"/>
                <a:gd name="connsiteY14" fmla="*/ 435119 h 435118"/>
                <a:gd name="connsiteX15" fmla="*/ 230939 w 356905"/>
                <a:gd name="connsiteY15" fmla="*/ 132488 h 435118"/>
                <a:gd name="connsiteX16" fmla="*/ 223941 w 356905"/>
                <a:gd name="connsiteY16" fmla="*/ 107385 h 435118"/>
                <a:gd name="connsiteX17" fmla="*/ 207145 w 356905"/>
                <a:gd name="connsiteY17" fmla="*/ 92044 h 435118"/>
                <a:gd name="connsiteX18" fmla="*/ 184751 w 356905"/>
                <a:gd name="connsiteY18" fmla="*/ 85071 h 435118"/>
                <a:gd name="connsiteX19" fmla="*/ 160957 w 356905"/>
                <a:gd name="connsiteY19" fmla="*/ 83677 h 435118"/>
                <a:gd name="connsiteX20" fmla="*/ 104972 w 356905"/>
                <a:gd name="connsiteY20" fmla="*/ 83677 h 435118"/>
                <a:gd name="connsiteX21" fmla="*/ 104972 w 356905"/>
                <a:gd name="connsiteY21" fmla="*/ 185483 h 435118"/>
                <a:gd name="connsiteX22" fmla="*/ 155359 w 356905"/>
                <a:gd name="connsiteY22" fmla="*/ 185483 h 435118"/>
                <a:gd name="connsiteX23" fmla="*/ 181952 w 356905"/>
                <a:gd name="connsiteY23" fmla="*/ 182694 h 435118"/>
                <a:gd name="connsiteX24" fmla="*/ 207145 w 356905"/>
                <a:gd name="connsiteY24" fmla="*/ 174326 h 435118"/>
                <a:gd name="connsiteX25" fmla="*/ 225340 w 356905"/>
                <a:gd name="connsiteY25" fmla="*/ 158986 h 435118"/>
                <a:gd name="connsiteX26" fmla="*/ 230939 w 356905"/>
                <a:gd name="connsiteY26" fmla="*/ 132488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6905" h="435118">
                  <a:moveTo>
                    <a:pt x="235138" y="435119"/>
                  </a:moveTo>
                  <a:lnTo>
                    <a:pt x="139963" y="262187"/>
                  </a:lnTo>
                  <a:lnTo>
                    <a:pt x="103573" y="262187"/>
                  </a:lnTo>
                  <a:lnTo>
                    <a:pt x="1035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66556" y="0"/>
                  </a:lnTo>
                  <a:cubicBezTo>
                    <a:pt x="187550" y="0"/>
                    <a:pt x="208545" y="2789"/>
                    <a:pt x="228140" y="6973"/>
                  </a:cubicBezTo>
                  <a:cubicBezTo>
                    <a:pt x="247735" y="11157"/>
                    <a:pt x="265930" y="18130"/>
                    <a:pt x="281326" y="29287"/>
                  </a:cubicBezTo>
                  <a:cubicBezTo>
                    <a:pt x="296722" y="39049"/>
                    <a:pt x="309318" y="52995"/>
                    <a:pt x="319115" y="69731"/>
                  </a:cubicBezTo>
                  <a:cubicBezTo>
                    <a:pt x="328913" y="86466"/>
                    <a:pt x="333112" y="107385"/>
                    <a:pt x="333112" y="132488"/>
                  </a:cubicBezTo>
                  <a:cubicBezTo>
                    <a:pt x="333112" y="161775"/>
                    <a:pt x="324714" y="186878"/>
                    <a:pt x="309318" y="206403"/>
                  </a:cubicBezTo>
                  <a:cubicBezTo>
                    <a:pt x="293922" y="225927"/>
                    <a:pt x="271528" y="241268"/>
                    <a:pt x="242136" y="249636"/>
                  </a:cubicBezTo>
                  <a:lnTo>
                    <a:pt x="356905" y="435119"/>
                  </a:lnTo>
                  <a:lnTo>
                    <a:pt x="235138" y="435119"/>
                  </a:lnTo>
                  <a:close/>
                  <a:moveTo>
                    <a:pt x="230939" y="132488"/>
                  </a:moveTo>
                  <a:cubicBezTo>
                    <a:pt x="230939" y="122726"/>
                    <a:pt x="228140" y="114358"/>
                    <a:pt x="223941" y="107385"/>
                  </a:cubicBezTo>
                  <a:cubicBezTo>
                    <a:pt x="219742" y="100412"/>
                    <a:pt x="214143" y="96228"/>
                    <a:pt x="207145" y="92044"/>
                  </a:cubicBezTo>
                  <a:cubicBezTo>
                    <a:pt x="200147" y="89255"/>
                    <a:pt x="193149" y="86466"/>
                    <a:pt x="184751" y="85071"/>
                  </a:cubicBezTo>
                  <a:cubicBezTo>
                    <a:pt x="176353" y="83677"/>
                    <a:pt x="167955" y="83677"/>
                    <a:pt x="160957" y="83677"/>
                  </a:cubicBezTo>
                  <a:lnTo>
                    <a:pt x="104972" y="83677"/>
                  </a:lnTo>
                  <a:lnTo>
                    <a:pt x="104972" y="185483"/>
                  </a:lnTo>
                  <a:lnTo>
                    <a:pt x="155359" y="185483"/>
                  </a:lnTo>
                  <a:cubicBezTo>
                    <a:pt x="163757" y="185483"/>
                    <a:pt x="173554" y="184089"/>
                    <a:pt x="181952" y="182694"/>
                  </a:cubicBezTo>
                  <a:cubicBezTo>
                    <a:pt x="190350" y="181300"/>
                    <a:pt x="198747" y="178510"/>
                    <a:pt x="207145" y="174326"/>
                  </a:cubicBezTo>
                  <a:cubicBezTo>
                    <a:pt x="214143" y="170143"/>
                    <a:pt x="221141" y="165959"/>
                    <a:pt x="225340" y="158986"/>
                  </a:cubicBezTo>
                  <a:cubicBezTo>
                    <a:pt x="228140" y="153407"/>
                    <a:pt x="230939" y="143645"/>
                    <a:pt x="230939" y="132488"/>
                  </a:cubicBez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A277B5D5-BF01-3542-96F1-5090472992D9}"/>
                </a:ext>
              </a:extLst>
            </p:cNvPr>
            <p:cNvSpPr/>
            <p:nvPr userDrawn="1"/>
          </p:nvSpPr>
          <p:spPr>
            <a:xfrm>
              <a:off x="7301136" y="2769739"/>
              <a:ext cx="438083" cy="435117"/>
            </a:xfrm>
            <a:custGeom>
              <a:avLst/>
              <a:gdLst>
                <a:gd name="connsiteX0" fmla="*/ 268729 w 438083"/>
                <a:gd name="connsiteY0" fmla="*/ 251030 h 435118"/>
                <a:gd name="connsiteX1" fmla="*/ 268729 w 438083"/>
                <a:gd name="connsiteY1" fmla="*/ 435119 h 435118"/>
                <a:gd name="connsiteX2" fmla="*/ 163757 w 438083"/>
                <a:gd name="connsiteY2" fmla="*/ 435119 h 435118"/>
                <a:gd name="connsiteX3" fmla="*/ 163757 w 438083"/>
                <a:gd name="connsiteY3" fmla="*/ 251030 h 435118"/>
                <a:gd name="connsiteX4" fmla="*/ 0 w 438083"/>
                <a:gd name="connsiteY4" fmla="*/ 0 h 435118"/>
                <a:gd name="connsiteX5" fmla="*/ 127366 w 438083"/>
                <a:gd name="connsiteY5" fmla="*/ 0 h 435118"/>
                <a:gd name="connsiteX6" fmla="*/ 221141 w 438083"/>
                <a:gd name="connsiteY6" fmla="*/ 160380 h 435118"/>
                <a:gd name="connsiteX7" fmla="*/ 314917 w 438083"/>
                <a:gd name="connsiteY7" fmla="*/ 0 h 435118"/>
                <a:gd name="connsiteX8" fmla="*/ 438084 w 438083"/>
                <a:gd name="connsiteY8" fmla="*/ 0 h 435118"/>
                <a:gd name="connsiteX9" fmla="*/ 268729 w 438083"/>
                <a:gd name="connsiteY9" fmla="*/ 251030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083" h="435118">
                  <a:moveTo>
                    <a:pt x="268729" y="251030"/>
                  </a:moveTo>
                  <a:lnTo>
                    <a:pt x="268729" y="435119"/>
                  </a:lnTo>
                  <a:lnTo>
                    <a:pt x="163757" y="435119"/>
                  </a:lnTo>
                  <a:lnTo>
                    <a:pt x="163757" y="251030"/>
                  </a:lnTo>
                  <a:lnTo>
                    <a:pt x="0" y="0"/>
                  </a:lnTo>
                  <a:lnTo>
                    <a:pt x="127366" y="0"/>
                  </a:lnTo>
                  <a:lnTo>
                    <a:pt x="221141" y="160380"/>
                  </a:lnTo>
                  <a:lnTo>
                    <a:pt x="314917" y="0"/>
                  </a:lnTo>
                  <a:lnTo>
                    <a:pt x="438084" y="0"/>
                  </a:lnTo>
                  <a:lnTo>
                    <a:pt x="268729" y="251030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C3E8F0A0-5314-1247-A5FE-830E9E5CA1B5}"/>
                </a:ext>
              </a:extLst>
            </p:cNvPr>
            <p:cNvSpPr/>
            <p:nvPr userDrawn="1"/>
          </p:nvSpPr>
          <p:spPr>
            <a:xfrm>
              <a:off x="7803602" y="2769739"/>
              <a:ext cx="305119" cy="435117"/>
            </a:xfrm>
            <a:custGeom>
              <a:avLst/>
              <a:gdLst>
                <a:gd name="connsiteX0" fmla="*/ 0 w 305118"/>
                <a:gd name="connsiteY0" fmla="*/ 435119 h 435118"/>
                <a:gd name="connsiteX1" fmla="*/ 0 w 305118"/>
                <a:gd name="connsiteY1" fmla="*/ 0 h 435118"/>
                <a:gd name="connsiteX2" fmla="*/ 293922 w 305118"/>
                <a:gd name="connsiteY2" fmla="*/ 0 h 435118"/>
                <a:gd name="connsiteX3" fmla="*/ 293922 w 305118"/>
                <a:gd name="connsiteY3" fmla="*/ 87861 h 435118"/>
                <a:gd name="connsiteX4" fmla="*/ 102173 w 305118"/>
                <a:gd name="connsiteY4" fmla="*/ 87861 h 435118"/>
                <a:gd name="connsiteX5" fmla="*/ 102173 w 305118"/>
                <a:gd name="connsiteY5" fmla="*/ 170143 h 435118"/>
                <a:gd name="connsiteX6" fmla="*/ 284125 w 305118"/>
                <a:gd name="connsiteY6" fmla="*/ 170143 h 435118"/>
                <a:gd name="connsiteX7" fmla="*/ 284125 w 305118"/>
                <a:gd name="connsiteY7" fmla="*/ 253819 h 435118"/>
                <a:gd name="connsiteX8" fmla="*/ 102173 w 305118"/>
                <a:gd name="connsiteY8" fmla="*/ 253819 h 435118"/>
                <a:gd name="connsiteX9" fmla="*/ 102173 w 305118"/>
                <a:gd name="connsiteY9" fmla="*/ 344469 h 435118"/>
                <a:gd name="connsiteX10" fmla="*/ 305119 w 305118"/>
                <a:gd name="connsiteY10" fmla="*/ 344469 h 435118"/>
                <a:gd name="connsiteX11" fmla="*/ 305119 w 305118"/>
                <a:gd name="connsiteY11" fmla="*/ 433724 h 435118"/>
                <a:gd name="connsiteX12" fmla="*/ 0 w 305118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118" h="435118">
                  <a:moveTo>
                    <a:pt x="0" y="435119"/>
                  </a:moveTo>
                  <a:lnTo>
                    <a:pt x="0" y="0"/>
                  </a:lnTo>
                  <a:lnTo>
                    <a:pt x="293922" y="0"/>
                  </a:lnTo>
                  <a:lnTo>
                    <a:pt x="293922" y="87861"/>
                  </a:lnTo>
                  <a:lnTo>
                    <a:pt x="102173" y="87861"/>
                  </a:lnTo>
                  <a:lnTo>
                    <a:pt x="102173" y="170143"/>
                  </a:lnTo>
                  <a:lnTo>
                    <a:pt x="284125" y="170143"/>
                  </a:lnTo>
                  <a:lnTo>
                    <a:pt x="284125" y="253819"/>
                  </a:lnTo>
                  <a:lnTo>
                    <a:pt x="102173" y="253819"/>
                  </a:lnTo>
                  <a:lnTo>
                    <a:pt x="102173" y="344469"/>
                  </a:lnTo>
                  <a:lnTo>
                    <a:pt x="305119" y="344469"/>
                  </a:lnTo>
                  <a:lnTo>
                    <a:pt x="305119" y="433724"/>
                  </a:lnTo>
                  <a:lnTo>
                    <a:pt x="0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465185F0-24CC-9945-B0F1-DA8BF4BBB7AE}"/>
                </a:ext>
              </a:extLst>
            </p:cNvPr>
            <p:cNvSpPr/>
            <p:nvPr userDrawn="1"/>
          </p:nvSpPr>
          <p:spPr>
            <a:xfrm>
              <a:off x="8210893" y="2769739"/>
              <a:ext cx="396094" cy="435117"/>
            </a:xfrm>
            <a:custGeom>
              <a:avLst/>
              <a:gdLst>
                <a:gd name="connsiteX0" fmla="*/ 277126 w 396094"/>
                <a:gd name="connsiteY0" fmla="*/ 435119 h 435118"/>
                <a:gd name="connsiteX1" fmla="*/ 100773 w 396094"/>
                <a:gd name="connsiteY1" fmla="*/ 150618 h 435118"/>
                <a:gd name="connsiteX2" fmla="*/ 99374 w 396094"/>
                <a:gd name="connsiteY2" fmla="*/ 150618 h 435118"/>
                <a:gd name="connsiteX3" fmla="*/ 102173 w 396094"/>
                <a:gd name="connsiteY3" fmla="*/ 435119 h 435118"/>
                <a:gd name="connsiteX4" fmla="*/ 0 w 396094"/>
                <a:gd name="connsiteY4" fmla="*/ 435119 h 435118"/>
                <a:gd name="connsiteX5" fmla="*/ 0 w 396094"/>
                <a:gd name="connsiteY5" fmla="*/ 0 h 435118"/>
                <a:gd name="connsiteX6" fmla="*/ 120368 w 396094"/>
                <a:gd name="connsiteY6" fmla="*/ 0 h 435118"/>
                <a:gd name="connsiteX7" fmla="*/ 295322 w 396094"/>
                <a:gd name="connsiteY7" fmla="*/ 284501 h 435118"/>
                <a:gd name="connsiteX8" fmla="*/ 296721 w 396094"/>
                <a:gd name="connsiteY8" fmla="*/ 284501 h 435118"/>
                <a:gd name="connsiteX9" fmla="*/ 293922 w 396094"/>
                <a:gd name="connsiteY9" fmla="*/ 0 h 435118"/>
                <a:gd name="connsiteX10" fmla="*/ 396095 w 396094"/>
                <a:gd name="connsiteY10" fmla="*/ 0 h 435118"/>
                <a:gd name="connsiteX11" fmla="*/ 396095 w 396094"/>
                <a:gd name="connsiteY11" fmla="*/ 435119 h 435118"/>
                <a:gd name="connsiteX12" fmla="*/ 277126 w 396094"/>
                <a:gd name="connsiteY12" fmla="*/ 435119 h 43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94" h="435118">
                  <a:moveTo>
                    <a:pt x="277126" y="435119"/>
                  </a:moveTo>
                  <a:lnTo>
                    <a:pt x="100773" y="150618"/>
                  </a:lnTo>
                  <a:lnTo>
                    <a:pt x="99374" y="150618"/>
                  </a:lnTo>
                  <a:lnTo>
                    <a:pt x="102173" y="435119"/>
                  </a:lnTo>
                  <a:lnTo>
                    <a:pt x="0" y="435119"/>
                  </a:lnTo>
                  <a:lnTo>
                    <a:pt x="0" y="0"/>
                  </a:lnTo>
                  <a:lnTo>
                    <a:pt x="120368" y="0"/>
                  </a:lnTo>
                  <a:lnTo>
                    <a:pt x="295322" y="284501"/>
                  </a:lnTo>
                  <a:lnTo>
                    <a:pt x="296721" y="284501"/>
                  </a:lnTo>
                  <a:lnTo>
                    <a:pt x="293922" y="0"/>
                  </a:lnTo>
                  <a:lnTo>
                    <a:pt x="396095" y="0"/>
                  </a:lnTo>
                  <a:lnTo>
                    <a:pt x="396095" y="435119"/>
                  </a:lnTo>
                  <a:lnTo>
                    <a:pt x="277126" y="435119"/>
                  </a:lnTo>
                  <a:close/>
                </a:path>
              </a:pathLst>
            </a:custGeom>
            <a:solidFill>
              <a:srgbClr val="000000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3ECB1E7E-CDD1-4144-9D8D-F7F0B8CCF13D}"/>
                </a:ext>
              </a:extLst>
            </p:cNvPr>
            <p:cNvSpPr/>
            <p:nvPr/>
          </p:nvSpPr>
          <p:spPr>
            <a:xfrm>
              <a:off x="4422795" y="2004968"/>
              <a:ext cx="1217960" cy="1213332"/>
            </a:xfrm>
            <a:custGeom>
              <a:avLst/>
              <a:gdLst>
                <a:gd name="connsiteX0" fmla="*/ 356209 w 1217960"/>
                <a:gd name="connsiteY0" fmla="*/ 994881 h 1213332"/>
                <a:gd name="connsiteX1" fmla="*/ 217645 w 1217960"/>
                <a:gd name="connsiteY1" fmla="*/ 1112029 h 1213332"/>
                <a:gd name="connsiteX2" fmla="*/ 100076 w 1217960"/>
                <a:gd name="connsiteY2" fmla="*/ 973962 h 1213332"/>
                <a:gd name="connsiteX3" fmla="*/ 238640 w 1217960"/>
                <a:gd name="connsiteY3" fmla="*/ 856815 h 1213332"/>
                <a:gd name="connsiteX4" fmla="*/ 356209 w 1217960"/>
                <a:gd name="connsiteY4" fmla="*/ 994881 h 1213332"/>
                <a:gd name="connsiteX5" fmla="*/ 861475 w 1217960"/>
                <a:gd name="connsiteY5" fmla="*/ 418907 h 1213332"/>
                <a:gd name="connsiteX6" fmla="*/ 967846 w 1217960"/>
                <a:gd name="connsiteY6" fmla="*/ 456561 h 1213332"/>
                <a:gd name="connsiteX7" fmla="*/ 1036428 w 1217960"/>
                <a:gd name="connsiteY7" fmla="*/ 452377 h 1213332"/>
                <a:gd name="connsiteX8" fmla="*/ 1212782 w 1217960"/>
                <a:gd name="connsiteY8" fmla="*/ 180428 h 1213332"/>
                <a:gd name="connsiteX9" fmla="*/ 1007036 w 1217960"/>
                <a:gd name="connsiteY9" fmla="*/ 523 h 1213332"/>
                <a:gd name="connsiteX10" fmla="*/ 938454 w 1217960"/>
                <a:gd name="connsiteY10" fmla="*/ 4707 h 1213332"/>
                <a:gd name="connsiteX11" fmla="*/ 763501 w 1217960"/>
                <a:gd name="connsiteY11" fmla="*/ 275262 h 1213332"/>
                <a:gd name="connsiteX12" fmla="*/ 797092 w 1217960"/>
                <a:gd name="connsiteY12" fmla="*/ 351965 h 1213332"/>
                <a:gd name="connsiteX13" fmla="*/ 354809 w 1217960"/>
                <a:gd name="connsiteY13" fmla="*/ 792663 h 1213332"/>
                <a:gd name="connsiteX14" fmla="*/ 248437 w 1217960"/>
                <a:gd name="connsiteY14" fmla="*/ 756403 h 1213332"/>
                <a:gd name="connsiteX15" fmla="*/ 703 w 1217960"/>
                <a:gd name="connsiteY15" fmla="*/ 965594 h 1213332"/>
                <a:gd name="connsiteX16" fmla="*/ 210647 w 1217960"/>
                <a:gd name="connsiteY16" fmla="*/ 1212441 h 1213332"/>
                <a:gd name="connsiteX17" fmla="*/ 458382 w 1217960"/>
                <a:gd name="connsiteY17" fmla="*/ 1003249 h 1213332"/>
                <a:gd name="connsiteX18" fmla="*/ 420592 w 1217960"/>
                <a:gd name="connsiteY18" fmla="*/ 858209 h 1213332"/>
                <a:gd name="connsiteX19" fmla="*/ 861475 w 1217960"/>
                <a:gd name="connsiteY19" fmla="*/ 418907 h 1213332"/>
                <a:gd name="connsiteX20" fmla="*/ 1095213 w 1217960"/>
                <a:gd name="connsiteY20" fmla="*/ 296181 h 1213332"/>
                <a:gd name="connsiteX21" fmla="*/ 1014034 w 1217960"/>
                <a:gd name="connsiteY21" fmla="*/ 351965 h 1213332"/>
                <a:gd name="connsiteX22" fmla="*/ 976244 w 1217960"/>
                <a:gd name="connsiteY22" fmla="*/ 354754 h 1213332"/>
                <a:gd name="connsiteX23" fmla="*/ 861475 w 1217960"/>
                <a:gd name="connsiteY23" fmla="*/ 254342 h 1213332"/>
                <a:gd name="connsiteX24" fmla="*/ 878270 w 1217960"/>
                <a:gd name="connsiteY24" fmla="*/ 158114 h 1213332"/>
                <a:gd name="connsiteX25" fmla="*/ 959449 w 1217960"/>
                <a:gd name="connsiteY25" fmla="*/ 102330 h 1213332"/>
                <a:gd name="connsiteX26" fmla="*/ 997239 w 1217960"/>
                <a:gd name="connsiteY26" fmla="*/ 99540 h 1213332"/>
                <a:gd name="connsiteX27" fmla="*/ 1112008 w 1217960"/>
                <a:gd name="connsiteY27" fmla="*/ 199952 h 1213332"/>
                <a:gd name="connsiteX28" fmla="*/ 1095213 w 1217960"/>
                <a:gd name="connsiteY28" fmla="*/ 296181 h 121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7960" h="1213332">
                  <a:moveTo>
                    <a:pt x="356209" y="994881"/>
                  </a:moveTo>
                  <a:cubicBezTo>
                    <a:pt x="350610" y="1066006"/>
                    <a:pt x="287627" y="1117607"/>
                    <a:pt x="217645" y="1112029"/>
                  </a:cubicBezTo>
                  <a:cubicBezTo>
                    <a:pt x="147664" y="1106450"/>
                    <a:pt x="94478" y="1043693"/>
                    <a:pt x="100076" y="973962"/>
                  </a:cubicBezTo>
                  <a:cubicBezTo>
                    <a:pt x="105675" y="902837"/>
                    <a:pt x="168658" y="851236"/>
                    <a:pt x="238640" y="856815"/>
                  </a:cubicBezTo>
                  <a:cubicBezTo>
                    <a:pt x="310021" y="862393"/>
                    <a:pt x="363207" y="925151"/>
                    <a:pt x="356209" y="994881"/>
                  </a:cubicBezTo>
                  <a:close/>
                  <a:moveTo>
                    <a:pt x="861475" y="418907"/>
                  </a:moveTo>
                  <a:cubicBezTo>
                    <a:pt x="893666" y="439826"/>
                    <a:pt x="930057" y="452377"/>
                    <a:pt x="967846" y="456561"/>
                  </a:cubicBezTo>
                  <a:cubicBezTo>
                    <a:pt x="990240" y="457956"/>
                    <a:pt x="1012635" y="456561"/>
                    <a:pt x="1036428" y="452377"/>
                  </a:cubicBezTo>
                  <a:cubicBezTo>
                    <a:pt x="1160995" y="425880"/>
                    <a:pt x="1239375" y="303154"/>
                    <a:pt x="1212782" y="180428"/>
                  </a:cubicBezTo>
                  <a:cubicBezTo>
                    <a:pt x="1190388" y="80016"/>
                    <a:pt x="1105010" y="8891"/>
                    <a:pt x="1007036" y="523"/>
                  </a:cubicBezTo>
                  <a:cubicBezTo>
                    <a:pt x="984642" y="-872"/>
                    <a:pt x="962248" y="523"/>
                    <a:pt x="938454" y="4707"/>
                  </a:cubicBezTo>
                  <a:cubicBezTo>
                    <a:pt x="815287" y="29810"/>
                    <a:pt x="735508" y="152536"/>
                    <a:pt x="763501" y="275262"/>
                  </a:cubicBezTo>
                  <a:cubicBezTo>
                    <a:pt x="769099" y="303154"/>
                    <a:pt x="781696" y="329651"/>
                    <a:pt x="797092" y="351965"/>
                  </a:cubicBezTo>
                  <a:lnTo>
                    <a:pt x="354809" y="792663"/>
                  </a:lnTo>
                  <a:cubicBezTo>
                    <a:pt x="324017" y="771743"/>
                    <a:pt x="287627" y="759192"/>
                    <a:pt x="248437" y="756403"/>
                  </a:cubicBezTo>
                  <a:cubicBezTo>
                    <a:pt x="122471" y="745246"/>
                    <a:pt x="10500" y="840079"/>
                    <a:pt x="703" y="965594"/>
                  </a:cubicBezTo>
                  <a:cubicBezTo>
                    <a:pt x="-9095" y="1091110"/>
                    <a:pt x="84681" y="1202678"/>
                    <a:pt x="210647" y="1212441"/>
                  </a:cubicBezTo>
                  <a:cubicBezTo>
                    <a:pt x="336614" y="1223598"/>
                    <a:pt x="448584" y="1128764"/>
                    <a:pt x="458382" y="1003249"/>
                  </a:cubicBezTo>
                  <a:cubicBezTo>
                    <a:pt x="462580" y="950254"/>
                    <a:pt x="448584" y="900048"/>
                    <a:pt x="420592" y="858209"/>
                  </a:cubicBezTo>
                  <a:lnTo>
                    <a:pt x="861475" y="418907"/>
                  </a:lnTo>
                  <a:close/>
                  <a:moveTo>
                    <a:pt x="1095213" y="296181"/>
                  </a:moveTo>
                  <a:cubicBezTo>
                    <a:pt x="1077018" y="325468"/>
                    <a:pt x="1047625" y="344992"/>
                    <a:pt x="1014034" y="351965"/>
                  </a:cubicBezTo>
                  <a:cubicBezTo>
                    <a:pt x="1001438" y="354754"/>
                    <a:pt x="988841" y="356149"/>
                    <a:pt x="976244" y="354754"/>
                  </a:cubicBezTo>
                  <a:cubicBezTo>
                    <a:pt x="920259" y="350571"/>
                    <a:pt x="874071" y="310127"/>
                    <a:pt x="861475" y="254342"/>
                  </a:cubicBezTo>
                  <a:cubicBezTo>
                    <a:pt x="854477" y="220872"/>
                    <a:pt x="860075" y="186006"/>
                    <a:pt x="878270" y="158114"/>
                  </a:cubicBezTo>
                  <a:cubicBezTo>
                    <a:pt x="896465" y="130222"/>
                    <a:pt x="925858" y="109303"/>
                    <a:pt x="959449" y="102330"/>
                  </a:cubicBezTo>
                  <a:cubicBezTo>
                    <a:pt x="972045" y="99540"/>
                    <a:pt x="984642" y="98146"/>
                    <a:pt x="997239" y="99540"/>
                  </a:cubicBezTo>
                  <a:cubicBezTo>
                    <a:pt x="1053224" y="103724"/>
                    <a:pt x="1099412" y="144168"/>
                    <a:pt x="1112008" y="199952"/>
                  </a:cubicBezTo>
                  <a:cubicBezTo>
                    <a:pt x="1120406" y="233423"/>
                    <a:pt x="1114808" y="266894"/>
                    <a:pt x="1095213" y="296181"/>
                  </a:cubicBezTo>
                  <a:close/>
                </a:path>
              </a:pathLst>
            </a:custGeom>
            <a:solidFill>
              <a:srgbClr val="76C648"/>
            </a:solidFill>
            <a:ln w="13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0B1AFF4-6B4F-B741-AE14-4560A62F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B6C2C0-ECAB-F346-9621-43EF2BE97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9520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4726AEB-E786-1F4F-B9C5-BB21BC56A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684000" anchor="ctr">
            <a:normAutofit/>
          </a:bodyPr>
          <a:lstStyle>
            <a:lvl1pPr marL="7937" indent="0" algn="ctr">
              <a:buNone/>
              <a:defRPr sz="1100"/>
            </a:lvl1pPr>
          </a:lstStyle>
          <a:p>
            <a:r>
              <a:rPr lang="nl-NL"/>
              <a:t>Klik op onderstaand icoon om een afbeelding toe te voegen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E4A202-BAAC-C24F-8F20-703F13B7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041-ECAC-D446-835D-E9282DAF23FC}" type="datetimeFigureOut">
              <a:t>11-7-2023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989743-3B37-E748-8AA1-2E12813D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D3C619-0444-F949-B02B-04B49388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986C-C6F5-C643-BBA8-176357E28D8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07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4726AEB-E786-1F4F-B9C5-BB21BC56A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bIns="684000" anchor="ctr">
            <a:normAutofit/>
          </a:bodyPr>
          <a:lstStyle>
            <a:lvl1pPr marL="7937" indent="0" algn="ctr">
              <a:buNone/>
              <a:defRPr sz="1100"/>
            </a:lvl1pPr>
          </a:lstStyle>
          <a:p>
            <a:r>
              <a:rPr lang="nl-NL"/>
              <a:t>Klik op onderstaand icoon om een afbeelding toe te voegen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E4A202-BAAC-C24F-8F20-703F13B7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041-ECAC-D446-835D-E9282DAF23FC}" type="datetimeFigureOut">
              <a:t>11-7-2023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989743-3B37-E748-8AA1-2E12813D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D3C619-0444-F949-B02B-04B49388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986C-C6F5-C643-BBA8-176357E28D83}" type="slidenum">
              <a:t>‹nr.›</a:t>
            </a:fld>
            <a:endParaRPr lang="nl-NL"/>
          </a:p>
        </p:txBody>
      </p:sp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86AFED80-CBF1-444D-9526-9D16C4A489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bIns="684000" anchor="ctr">
            <a:normAutofit/>
          </a:bodyPr>
          <a:lstStyle>
            <a:lvl1pPr marL="7937" indent="0" algn="ctr">
              <a:buNone/>
              <a:defRPr sz="1100"/>
            </a:lvl1pPr>
          </a:lstStyle>
          <a:p>
            <a:r>
              <a:rPr lang="nl-NL"/>
              <a:t>Klik op onderstaand icoon om een afbeelding toe te voegen</a:t>
            </a:r>
          </a:p>
        </p:txBody>
      </p:sp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70C77839-A04A-1243-B184-C4E77A1C8C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bIns="684000" anchor="ctr">
            <a:normAutofit/>
          </a:bodyPr>
          <a:lstStyle>
            <a:lvl1pPr marL="7937" indent="0" algn="ctr">
              <a:buNone/>
              <a:defRPr sz="1100"/>
            </a:lvl1pPr>
          </a:lstStyle>
          <a:p>
            <a:r>
              <a:rPr lang="nl-NL"/>
              <a:t>Klik op onderstaand icoon om een afbeelding toe te voegen</a:t>
            </a:r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EE7ADACF-097F-4D48-A69B-FCCD80A340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bIns="684000" anchor="ctr">
            <a:normAutofit/>
          </a:bodyPr>
          <a:lstStyle>
            <a:lvl1pPr marL="7937" indent="0" algn="ctr">
              <a:buNone/>
              <a:defRPr sz="1100"/>
            </a:lvl1pPr>
          </a:lstStyle>
          <a:p>
            <a:r>
              <a:rPr lang="nl-NL"/>
              <a:t>Klik op onderstaand icoon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18931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E4A202-BAAC-C24F-8F20-703F13B7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041-ECAC-D446-835D-E9282DAF23FC}" type="datetimeFigureOut">
              <a:t>11-7-2023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989743-3B37-E748-8AA1-2E12813D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D3C619-0444-F949-B02B-04B49388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986C-C6F5-C643-BBA8-176357E28D83}" type="slidenum">
              <a:t>‹nr.›</a:t>
            </a:fld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4726AEB-E786-1F4F-B9C5-BB21BC56A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bIns="684000" anchor="ctr">
            <a:normAutofit/>
          </a:bodyPr>
          <a:lstStyle>
            <a:lvl1pPr marL="7937" indent="0" algn="ctr">
              <a:buNone/>
              <a:defRPr sz="1100"/>
            </a:lvl1pPr>
          </a:lstStyle>
          <a:p>
            <a:r>
              <a:rPr lang="nl-NL"/>
              <a:t>Klik op onderstaand icoon om een afbeelding toe te 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322ADA8-FA4C-8A49-A9DA-5B04B295C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988" y="588963"/>
            <a:ext cx="4798035" cy="52847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1904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322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E4A202-BAAC-C24F-8F20-703F13B7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041-ECAC-D446-835D-E9282DAF23FC}" type="datetimeFigureOut">
              <a:t>11-7-2023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989743-3B37-E748-8AA1-2E12813D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D3C619-0444-F949-B02B-04B49388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986C-C6F5-C643-BBA8-176357E28D83}" type="slidenum">
              <a:t>‹nr.›</a:t>
            </a:fld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4726AEB-E786-1F4F-B9C5-BB21BC56A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bIns="684000" anchor="ctr">
            <a:normAutofit/>
          </a:bodyPr>
          <a:lstStyle>
            <a:lvl1pPr marL="7937" indent="0" algn="ctr">
              <a:buNone/>
              <a:defRPr sz="1100"/>
            </a:lvl1pPr>
          </a:lstStyle>
          <a:p>
            <a:r>
              <a:rPr lang="nl-NL"/>
              <a:t>Klik op onderstaand icoon om een afbeelding toe te 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322ADA8-FA4C-8A49-A9DA-5B04B295C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5799" y="588963"/>
            <a:ext cx="4798035" cy="52847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5572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322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11C1D68-0CDB-AD42-9A6D-F94F54F2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09" y="432870"/>
            <a:ext cx="10882746" cy="1324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0ABF5C-A403-A44C-9B89-96461D11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709" y="1757670"/>
            <a:ext cx="10882746" cy="3247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8E8AE3-2937-7047-A4A4-2DED27789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2709" y="72254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5041-ECAC-D446-835D-E9282DAF23FC}" type="datetimeFigureOut">
              <a:t>11-7-2023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BCC35F-6A50-2B48-B4F4-B94656B81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2254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B2EDFD-B77F-F14A-B418-AA5B6C7EB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2255" y="72254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986C-C6F5-C643-BBA8-176357E28D8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68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9" r:id="rId4"/>
    <p:sldLayoutId id="2147483656" r:id="rId5"/>
    <p:sldLayoutId id="2147483661" r:id="rId6"/>
    <p:sldLayoutId id="2147483657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58775" indent="-350838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938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358775" algn="l" defTabSz="914400" rtl="0" eaLnBrk="1" latinLnBrk="0" hangingPunct="1">
        <a:lnSpc>
          <a:spcPct val="110000"/>
        </a:lnSpc>
        <a:spcBef>
          <a:spcPts val="500"/>
        </a:spcBef>
        <a:buFont typeface="Systeemlettertype regulier"/>
        <a:buChar char="-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32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CAFF6-F662-CD41-9DF1-7C8CD5B24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52" y="485830"/>
            <a:ext cx="6981379" cy="4470731"/>
          </a:xfrm>
        </p:spPr>
        <p:txBody>
          <a:bodyPr/>
          <a:lstStyle/>
          <a:p>
            <a:br>
              <a:rPr lang="nl-NL" sz="6000" dirty="0"/>
            </a:br>
            <a:r>
              <a:rPr lang="nl-NL" sz="6000" dirty="0"/>
              <a:t>Werken</a:t>
            </a:r>
            <a:br>
              <a:rPr lang="nl-NL" sz="6000" dirty="0"/>
            </a:br>
            <a:r>
              <a:rPr lang="nl-NL" sz="6000" dirty="0"/>
              <a:t>aan toekomstbeeld</a:t>
            </a:r>
            <a:br>
              <a:rPr lang="nl-NL" sz="6000" dirty="0"/>
            </a:br>
            <a:r>
              <a:rPr lang="nl-NL" sz="6000" dirty="0"/>
              <a:t>buurtschap </a:t>
            </a:r>
            <a:r>
              <a:rPr lang="nl-NL" sz="6000" dirty="0" err="1"/>
              <a:t>Bovenstehuis</a:t>
            </a:r>
            <a:r>
              <a:rPr lang="nl-NL" sz="6000" dirty="0"/>
              <a:t> Boekel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91032F-C3BD-7548-B380-28413A1F2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952" y="4136571"/>
            <a:ext cx="6981379" cy="819990"/>
          </a:xfrm>
        </p:spPr>
        <p:txBody>
          <a:bodyPr/>
          <a:lstStyle/>
          <a:p>
            <a:r>
              <a:rPr lang="nl-NL" dirty="0"/>
              <a:t>05-06-2023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115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709" y="95246"/>
            <a:ext cx="10882746" cy="93236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3600" dirty="0"/>
              <a:t>Verkeer </a:t>
            </a:r>
            <a:br>
              <a:rPr lang="nl-NL" sz="2400" dirty="0"/>
            </a:br>
            <a:r>
              <a:rPr lang="nl-NL" sz="2400" dirty="0"/>
              <a:t>Wegverkeerslawaai | autonome ontwikkeling met ´randweg´ en ´de </a:t>
            </a:r>
            <a:r>
              <a:rPr lang="nl-NL" sz="2400" dirty="0" err="1"/>
              <a:t>Burgt</a:t>
            </a:r>
            <a:r>
              <a:rPr lang="nl-NL" sz="2400" dirty="0"/>
              <a:t>´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9" y="960876"/>
            <a:ext cx="4355022" cy="57425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496" y="911703"/>
            <a:ext cx="4366513" cy="57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8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709" y="432870"/>
            <a:ext cx="10882746" cy="909547"/>
          </a:xfrm>
          <a:solidFill>
            <a:srgbClr val="3A8DA3"/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>
                <a:solidFill>
                  <a:schemeClr val="bg1"/>
                </a:solidFill>
              </a:rPr>
              <a:t>Verkeer | Tussenconclusie 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662707" y="1468599"/>
          <a:ext cx="4668050" cy="437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977">
                <a:tc>
                  <a:txBody>
                    <a:bodyPr/>
                    <a:lstStyle/>
                    <a:p>
                      <a:r>
                        <a:rPr lang="nl-NL" sz="2400" dirty="0"/>
                        <a:t>Huidig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Gemengd</a:t>
                      </a:r>
                      <a:r>
                        <a:rPr lang="nl-NL" sz="2400" baseline="0" dirty="0"/>
                        <a:t> gebied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83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Bovenstehuis</a:t>
                      </a:r>
                      <a:endParaRPr lang="nl-N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40">
                <a:tc>
                  <a:txBody>
                    <a:bodyPr/>
                    <a:lstStyle/>
                    <a:p>
                      <a:r>
                        <a:rPr lang="nl-NL" sz="1200" dirty="0" err="1"/>
                        <a:t>Mvt</a:t>
                      </a:r>
                      <a:r>
                        <a:rPr lang="nl-NL" sz="1200" dirty="0"/>
                        <a:t>/etmaal (functie</a:t>
                      </a:r>
                      <a:r>
                        <a:rPr lang="nl-NL" sz="1200" baseline="0" dirty="0"/>
                        <a:t> weg)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 1.200 </a:t>
                      </a:r>
                      <a:r>
                        <a:rPr lang="nl-NL" sz="1200" dirty="0" err="1"/>
                        <a:t>mvt</a:t>
                      </a:r>
                      <a:r>
                        <a:rPr lang="nl-NL" sz="1200" dirty="0"/>
                        <a:t>/ etmaal (&lt;5000 </a:t>
                      </a:r>
                      <a:r>
                        <a:rPr lang="nl-NL" sz="1200" dirty="0" err="1"/>
                        <a:t>mvt</a:t>
                      </a:r>
                      <a:r>
                        <a:rPr lang="nl-NL" sz="1200" dirty="0"/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816">
                <a:tc>
                  <a:txBody>
                    <a:bodyPr/>
                    <a:lstStyle/>
                    <a:p>
                      <a:r>
                        <a:rPr lang="nl-NL" sz="1200" dirty="0"/>
                        <a:t>Inrichting</a:t>
                      </a:r>
                      <a:r>
                        <a:rPr lang="nl-NL" sz="1200" baseline="0" dirty="0"/>
                        <a:t> van de weg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Voorkeursgrenswaarden</a:t>
                      </a:r>
                      <a:r>
                        <a:rPr lang="nl-NL" sz="1200" baseline="0" dirty="0"/>
                        <a:t> geluid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48 dB(A)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87">
                <a:tc>
                  <a:txBody>
                    <a:bodyPr/>
                    <a:lstStyle/>
                    <a:p>
                      <a:r>
                        <a:rPr lang="nl-NL" sz="1200" dirty="0"/>
                        <a:t>Maximale ontheffingswaarde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53- 58 dB (A)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321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Gewandhuis</a:t>
                      </a:r>
                      <a:endParaRPr lang="nl-N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06">
                <a:tc>
                  <a:txBody>
                    <a:bodyPr/>
                    <a:lstStyle/>
                    <a:p>
                      <a:r>
                        <a:rPr lang="nl-NL" sz="1200" dirty="0" err="1"/>
                        <a:t>Mvt</a:t>
                      </a:r>
                      <a:r>
                        <a:rPr lang="nl-NL" sz="1200" dirty="0"/>
                        <a:t>/ etmaal (functie</a:t>
                      </a:r>
                      <a:r>
                        <a:rPr lang="nl-NL" sz="1200" baseline="0" dirty="0"/>
                        <a:t> weg)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600 </a:t>
                      </a:r>
                      <a:r>
                        <a:rPr lang="nl-NL" sz="1200" dirty="0" err="1"/>
                        <a:t>mvt</a:t>
                      </a:r>
                      <a:r>
                        <a:rPr lang="nl-NL" sz="1200" dirty="0"/>
                        <a:t>/ etmaal (&lt;2000 </a:t>
                      </a:r>
                      <a:r>
                        <a:rPr lang="nl-NL" sz="1200" dirty="0" err="1"/>
                        <a:t>mvt</a:t>
                      </a:r>
                      <a:r>
                        <a:rPr lang="nl-NL" sz="1200" dirty="0"/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587">
                <a:tc>
                  <a:txBody>
                    <a:bodyPr/>
                    <a:lstStyle/>
                    <a:p>
                      <a:r>
                        <a:rPr lang="nl-NL" sz="1200" dirty="0"/>
                        <a:t>Inrichting</a:t>
                      </a:r>
                      <a:r>
                        <a:rPr lang="nl-NL" sz="1200" baseline="0" dirty="0"/>
                        <a:t> van de weg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Bermschade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394">
                <a:tc>
                  <a:txBody>
                    <a:bodyPr/>
                    <a:lstStyle/>
                    <a:p>
                      <a:r>
                        <a:rPr lang="nl-NL" sz="1200" dirty="0"/>
                        <a:t>Voorkeursgrenswaarden</a:t>
                      </a:r>
                      <a:r>
                        <a:rPr lang="nl-NL" sz="1200" baseline="0" dirty="0"/>
                        <a:t> geluid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48 dB(A)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491">
                <a:tc>
                  <a:txBody>
                    <a:bodyPr/>
                    <a:lstStyle/>
                    <a:p>
                      <a:r>
                        <a:rPr lang="nl-NL" sz="1200" dirty="0"/>
                        <a:t>Maximale ontheffingswaarde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53- 58 dB(A)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896973" y="1556425"/>
          <a:ext cx="4648482" cy="433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>
                          <a:solidFill>
                            <a:schemeClr val="bg1"/>
                          </a:solidFill>
                        </a:rPr>
                        <a:t>Autonoom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Gemengd gebied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dirty="0" err="1">
                          <a:solidFill>
                            <a:schemeClr val="tx1"/>
                          </a:solidFill>
                        </a:rPr>
                        <a:t>Bovenstehuis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err="1"/>
                        <a:t>Mvt</a:t>
                      </a:r>
                      <a:r>
                        <a:rPr lang="nl-NL" sz="1200" dirty="0"/>
                        <a:t>/etmaal (functie</a:t>
                      </a:r>
                      <a:r>
                        <a:rPr lang="nl-NL" sz="1200" baseline="0" dirty="0"/>
                        <a:t> weg)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3.300</a:t>
                      </a:r>
                      <a:r>
                        <a:rPr lang="nl-NL" sz="1200" baseline="0" dirty="0"/>
                        <a:t> </a:t>
                      </a:r>
                      <a:r>
                        <a:rPr lang="nl-NL" sz="1200" baseline="0" dirty="0" err="1"/>
                        <a:t>mvt</a:t>
                      </a:r>
                      <a:r>
                        <a:rPr lang="nl-NL" sz="1200" baseline="0" dirty="0"/>
                        <a:t>/ etmaal (</a:t>
                      </a:r>
                      <a:r>
                        <a:rPr lang="nl-NL" sz="1200" dirty="0"/>
                        <a:t>&lt;5000 </a:t>
                      </a:r>
                      <a:r>
                        <a:rPr lang="nl-NL" sz="1200" dirty="0" err="1"/>
                        <a:t>mvt</a:t>
                      </a:r>
                      <a:r>
                        <a:rPr lang="nl-NL" sz="1200" dirty="0"/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Inrichting</a:t>
                      </a:r>
                      <a:r>
                        <a:rPr lang="nl-NL" sz="1200" baseline="0" dirty="0"/>
                        <a:t> van de weg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Voorkeursgrenswaarden</a:t>
                      </a:r>
                      <a:r>
                        <a:rPr lang="nl-NL" sz="1200" baseline="0" dirty="0"/>
                        <a:t> geluid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dB(A)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Maximale ontheffingswaarde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53-58 dB(A)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10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Gewandhuis</a:t>
                      </a:r>
                      <a:endParaRPr lang="nl-N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err="1"/>
                        <a:t>Mvt</a:t>
                      </a:r>
                      <a:r>
                        <a:rPr lang="nl-NL" sz="1200" dirty="0"/>
                        <a:t>/etmaal (functie</a:t>
                      </a:r>
                      <a:r>
                        <a:rPr lang="nl-NL" sz="1200" baseline="0" dirty="0"/>
                        <a:t> weg)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3.700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mvt</a:t>
                      </a:r>
                      <a:r>
                        <a:rPr lang="nl-N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etmaal (&gt;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mvt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Inrichting</a:t>
                      </a:r>
                      <a:r>
                        <a:rPr lang="nl-NL" sz="1200" baseline="0" dirty="0"/>
                        <a:t> van de weg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Bermschade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Voorkeursgrenswaarden</a:t>
                      </a:r>
                      <a:r>
                        <a:rPr lang="nl-NL" sz="1200" baseline="0" dirty="0"/>
                        <a:t> geluid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dB(A)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4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Maximale ontheffingswaarde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53-58 dB(A)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34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solidFill>
            <a:srgbClr val="3A8DA3"/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>
                <a:solidFill>
                  <a:schemeClr val="bg1"/>
                </a:solidFill>
              </a:rPr>
              <a:t>Verkeer |Conclusies uit analyse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62709" y="2059227"/>
            <a:ext cx="10882746" cy="3247797"/>
          </a:xfrm>
        </p:spPr>
        <p:txBody>
          <a:bodyPr>
            <a:normAutofit fontScale="25000" lnSpcReduction="20000"/>
          </a:bodyPr>
          <a:lstStyle/>
          <a:p>
            <a:pPr marL="7937" indent="0">
              <a:buNone/>
            </a:pPr>
            <a:r>
              <a:rPr lang="nl-NL" sz="8000" b="1" dirty="0"/>
              <a:t>Autonome ontwikkeling </a:t>
            </a:r>
          </a:p>
          <a:p>
            <a:r>
              <a:rPr lang="nl-NL" sz="8000" dirty="0"/>
              <a:t>Meer geluidsbelasting op de gevels</a:t>
            </a:r>
          </a:p>
          <a:p>
            <a:r>
              <a:rPr lang="nl-NL" sz="8000" dirty="0" err="1"/>
              <a:t>Gewandhuis</a:t>
            </a:r>
            <a:r>
              <a:rPr lang="nl-NL" sz="8000" dirty="0"/>
              <a:t>: van 600 naar 3.700 </a:t>
            </a:r>
            <a:r>
              <a:rPr lang="nl-NL" sz="8000" dirty="0" err="1"/>
              <a:t>mvt</a:t>
            </a:r>
            <a:r>
              <a:rPr lang="nl-NL" sz="8000" dirty="0"/>
              <a:t>/ etmaal (ca. 6x meer)– meer geluid </a:t>
            </a:r>
          </a:p>
          <a:p>
            <a:r>
              <a:rPr lang="nl-NL" sz="8000" dirty="0" err="1"/>
              <a:t>Bovenstehuis</a:t>
            </a:r>
            <a:r>
              <a:rPr lang="nl-NL" sz="8000" dirty="0"/>
              <a:t>:  van 1.200 naar 3.300 </a:t>
            </a:r>
            <a:r>
              <a:rPr lang="nl-NL" sz="8000" dirty="0" err="1"/>
              <a:t>mvt</a:t>
            </a:r>
            <a:r>
              <a:rPr lang="nl-NL" sz="8000" dirty="0"/>
              <a:t>/ etmaal (ca. 3x meer) – meer geluid </a:t>
            </a:r>
          </a:p>
          <a:p>
            <a:pPr marL="7937" indent="0">
              <a:buNone/>
            </a:pPr>
            <a:endParaRPr lang="nl-NL" sz="8000" dirty="0"/>
          </a:p>
          <a:p>
            <a:pPr marL="7937" indent="0">
              <a:buNone/>
            </a:pPr>
            <a:r>
              <a:rPr lang="nl-NL" sz="8000" b="1" dirty="0"/>
              <a:t>Normen worden overschreden – actie is gevraagd: </a:t>
            </a:r>
          </a:p>
          <a:p>
            <a:r>
              <a:rPr lang="nl-NL" sz="8000" dirty="0"/>
              <a:t>Geluidwerende maatregelen (op gevels, snelheid, weginrichting);</a:t>
            </a:r>
          </a:p>
          <a:p>
            <a:r>
              <a:rPr lang="nl-NL" sz="8000" dirty="0"/>
              <a:t>Nadenken over alternatieve ontsluitingsroute voor De </a:t>
            </a:r>
            <a:r>
              <a:rPr lang="nl-NL" sz="8000" dirty="0" err="1"/>
              <a:t>Burgt</a:t>
            </a:r>
            <a:endParaRPr lang="nl-NL" sz="8000" dirty="0"/>
          </a:p>
          <a:p>
            <a:r>
              <a:rPr lang="nl-NL" sz="8000" dirty="0"/>
              <a:t>Uitwerking is onderdeel van mobiliteitsvisie.</a:t>
            </a:r>
          </a:p>
          <a:p>
            <a:pPr marL="7937" indent="0">
              <a:buNone/>
            </a:pPr>
            <a:endParaRPr lang="nl-NL" dirty="0"/>
          </a:p>
          <a:p>
            <a:pPr marL="7937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3529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709" y="223864"/>
            <a:ext cx="10882746" cy="13248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omgevingswaarde het belangrijkst?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64433" y="1757670"/>
            <a:ext cx="3413761" cy="3963861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Verkeer veruit meest op plek 1 (15x);</a:t>
            </a:r>
          </a:p>
          <a:p>
            <a:r>
              <a:rPr lang="nl-NL" dirty="0"/>
              <a:t>Wil niet zeggen dat overige niet belangrijk, maar in verhouding met verkeer minder vaak op 1</a:t>
            </a:r>
          </a:p>
        </p:txBody>
      </p:sp>
      <p:pic>
        <p:nvPicPr>
          <p:cNvPr id="1026" name="Afbeelding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9" y="1911940"/>
            <a:ext cx="65436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2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Mentimeter</a:t>
            </a:r>
            <a:r>
              <a:rPr lang="nl-NL" dirty="0"/>
              <a:t> </a:t>
            </a:r>
          </a:p>
        </p:txBody>
      </p:sp>
      <p:pic>
        <p:nvPicPr>
          <p:cNvPr id="3074" name="Afbeelding 7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8" y="1432968"/>
            <a:ext cx="8587055" cy="484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8713951" y="1432968"/>
          <a:ext cx="3367316" cy="28845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885">
                <a:tc>
                  <a:txBody>
                    <a:bodyPr/>
                    <a:lstStyle/>
                    <a:p>
                      <a:r>
                        <a:rPr lang="nl-NL" dirty="0"/>
                        <a:t>Kernwoord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Genoemd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85">
                <a:tc>
                  <a:txBody>
                    <a:bodyPr/>
                    <a:lstStyle/>
                    <a:p>
                      <a:r>
                        <a:rPr lang="nl-NL" dirty="0"/>
                        <a:t>Veiligheid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85">
                <a:tc>
                  <a:txBody>
                    <a:bodyPr/>
                    <a:lstStyle/>
                    <a:p>
                      <a:r>
                        <a:rPr lang="nl-NL" dirty="0"/>
                        <a:t>Overleg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85">
                <a:tc>
                  <a:txBody>
                    <a:bodyPr/>
                    <a:lstStyle/>
                    <a:p>
                      <a:r>
                        <a:rPr lang="nl-NL" dirty="0"/>
                        <a:t>Minder</a:t>
                      </a:r>
                      <a:r>
                        <a:rPr lang="nl-NL" baseline="0" dirty="0"/>
                        <a:t> verkeer/overlast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85">
                <a:tc>
                  <a:txBody>
                    <a:bodyPr/>
                    <a:lstStyle/>
                    <a:p>
                      <a:r>
                        <a:rPr lang="nl-NL" dirty="0"/>
                        <a:t>alternatieven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85">
                <a:tc>
                  <a:txBody>
                    <a:bodyPr/>
                    <a:lstStyle/>
                    <a:p>
                      <a:r>
                        <a:rPr lang="nl-NL" dirty="0"/>
                        <a:t>‘Overig’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96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661989" y="1200015"/>
          <a:ext cx="9701211" cy="481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3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892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Gemengd gebied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Rustige woonwijk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Geluid van bedrijvigheid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Richtafstanden VNG (m1) voor </a:t>
                      </a:r>
                      <a:r>
                        <a:rPr lang="nl-NL" sz="1200" dirty="0" err="1"/>
                        <a:t>langetijdbeoordelingsniveaus</a:t>
                      </a:r>
                      <a:r>
                        <a:rPr lang="nl-NL" sz="1200" dirty="0"/>
                        <a:t>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50-45-40 dB(A)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45-40-35 dB(A)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r>
                        <a:rPr lang="nl-NL" sz="1200" b="1" dirty="0"/>
                        <a:t>Geur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r>
                        <a:rPr lang="nl-NL" sz="1200" dirty="0"/>
                        <a:t>Voorgrondbelasting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r>
                        <a:rPr lang="nl-NL" sz="1200" dirty="0"/>
                        <a:t>Achtergrondbelasting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r>
                        <a:rPr lang="nl-NL" sz="1200" b="1" dirty="0"/>
                        <a:t>Endotoxine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r>
                        <a:rPr lang="nl-NL" sz="1200" dirty="0"/>
                        <a:t>Endotoxine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EU/m3 gevoelig object   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EU/m3 gevoelige bestemming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r>
                        <a:rPr lang="nl-NL" sz="1200" b="1" dirty="0"/>
                        <a:t>Fijnstof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r>
                        <a:rPr lang="nl-NL" sz="1200" dirty="0"/>
                        <a:t>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μ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 μ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g/m3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r>
                        <a:rPr lang="nl-NL" sz="1200" b="1" dirty="0"/>
                        <a:t>Verkeersdruk - </a:t>
                      </a:r>
                      <a:r>
                        <a:rPr lang="nl-NL" sz="1200" b="1" dirty="0" err="1"/>
                        <a:t>Bovenstehuis</a:t>
                      </a:r>
                      <a:endParaRPr lang="nl-N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err="1"/>
                        <a:t>Mvt</a:t>
                      </a:r>
                      <a:r>
                        <a:rPr lang="nl-NL" sz="1200" dirty="0"/>
                        <a:t>/etmaal (functie weg)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&lt;5000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mvt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&lt;5000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mvt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Inrichting</a:t>
                      </a:r>
                      <a:r>
                        <a:rPr lang="nl-NL" sz="1200" baseline="0" dirty="0"/>
                        <a:t> van de weg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Voorkeursgrenswaarden</a:t>
                      </a:r>
                      <a:r>
                        <a:rPr lang="nl-NL" sz="1200" baseline="0" dirty="0"/>
                        <a:t> geluid 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dB(A)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dB(A)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Maximale ontheffingswaard</a:t>
                      </a:r>
                      <a:r>
                        <a:rPr lang="nl-NL" sz="1200" baseline="0" dirty="0"/>
                        <a:t>e geluid 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53-58 dB(A)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53-58 dB(A)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661989" y="1066802"/>
            <a:ext cx="9770880" cy="3370217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662709" y="4484914"/>
            <a:ext cx="9770160" cy="1602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62709" y="1505472"/>
            <a:ext cx="8882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Verkeer is door autonome ontwikkelingen een vraagstuk waarbij een integrale afweging noodzakelijk is. De analyse heeft deze urgentie onderstreept </a:t>
            </a:r>
            <a:br>
              <a:rPr lang="nl-NL" sz="2400" dirty="0"/>
            </a:b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gemeente maakt deze afweging in het kader van de mobiliteitsvisie. 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14364" y="250889"/>
            <a:ext cx="10882746" cy="135908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000" dirty="0"/>
              <a:t>Verkeer </a:t>
            </a:r>
            <a:br>
              <a:rPr lang="nl-NL" sz="4000" dirty="0"/>
            </a:b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698077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886813"/>
            <a:ext cx="10882746" cy="3247797"/>
          </a:xfrm>
        </p:spPr>
        <p:txBody>
          <a:bodyPr>
            <a:normAutofit/>
          </a:bodyPr>
          <a:lstStyle/>
          <a:p>
            <a:pPr marL="7937" indent="0" algn="ctr">
              <a:buNone/>
            </a:pPr>
            <a:r>
              <a:rPr lang="nl-NL" sz="4400" b="1" dirty="0"/>
              <a:t>	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0312" y="210157"/>
            <a:ext cx="1181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Wegverkeerslawaai| VOORSTEL</a:t>
            </a:r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662709" y="1245606"/>
            <a:ext cx="10882746" cy="40656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Ontsluiting de </a:t>
            </a:r>
            <a:r>
              <a:rPr lang="nl-NL" dirty="0" err="1"/>
              <a:t>Burgt</a:t>
            </a:r>
            <a:r>
              <a:rPr lang="nl-NL" dirty="0"/>
              <a:t> wordt afgewogen in mobiliteitsvisie</a:t>
            </a:r>
          </a:p>
          <a:p>
            <a:r>
              <a:rPr lang="nl-NL" dirty="0"/>
              <a:t>Analyse geeft aanleiding om na te denken over alternatieve ontsluitingsroute</a:t>
            </a:r>
          </a:p>
          <a:p>
            <a:r>
              <a:rPr lang="nl-NL" dirty="0"/>
              <a:t>Veiligheid is issue: mogelijk separaat verkeersveiligheidsmaatregelen treffen</a:t>
            </a:r>
          </a:p>
          <a:p>
            <a:r>
              <a:rPr lang="nl-NL" dirty="0"/>
              <a:t>Advies om burgers actief te betrekken in mobiliteitsvisie</a:t>
            </a:r>
          </a:p>
          <a:p>
            <a:pPr marL="7937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670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/>
              <a:t>Geluid en industrielawaai</a:t>
            </a:r>
            <a:br>
              <a:rPr lang="nl-NL" sz="4400" dirty="0"/>
            </a:br>
            <a:r>
              <a:rPr lang="nl-NL" sz="4400" dirty="0"/>
              <a:t>Methode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1923041"/>
            <a:ext cx="10882746" cy="419899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Geen gegevens over actuele geluidsbelasting </a:t>
            </a:r>
          </a:p>
          <a:p>
            <a:pPr marL="7937" indent="0">
              <a:buNone/>
            </a:pPr>
            <a:r>
              <a:rPr lang="nl-NL" dirty="0"/>
              <a:t>    bedrijfsmatige functies, dus gekeken naar indicatieve </a:t>
            </a:r>
          </a:p>
          <a:p>
            <a:pPr marL="7937" indent="0">
              <a:buNone/>
            </a:pPr>
            <a:r>
              <a:rPr lang="nl-NL" dirty="0"/>
              <a:t>     zonering;</a:t>
            </a:r>
          </a:p>
          <a:p>
            <a:r>
              <a:rPr lang="nl-NL" dirty="0"/>
              <a:t>Richtafstanden ‘Bedrijven en milieuzonering’ VNG Brochure;</a:t>
            </a:r>
          </a:p>
          <a:p>
            <a:r>
              <a:rPr lang="nl-NL" dirty="0"/>
              <a:t>Richtafstanden voor  ‘gemengd gebied’ geven aan op welke afstanden gevoelige functies en </a:t>
            </a:r>
            <a:r>
              <a:rPr lang="nl-NL" dirty="0" err="1"/>
              <a:t>hindergevende</a:t>
            </a:r>
            <a:r>
              <a:rPr lang="nl-NL" dirty="0"/>
              <a:t> functies gesitueerd kunnen worden </a:t>
            </a:r>
          </a:p>
        </p:txBody>
      </p:sp>
    </p:spTree>
    <p:extLst>
      <p:ext uri="{BB962C8B-B14F-4D97-AF65-F5344CB8AC3E}">
        <p14:creationId xmlns:p14="http://schemas.microsoft.com/office/powerpoint/2010/main" val="377139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62709" y="432870"/>
            <a:ext cx="10981300" cy="13248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nl-NL" sz="32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90122"/>
              </p:ext>
            </p:extLst>
          </p:nvPr>
        </p:nvGraphicFramePr>
        <p:xfrm>
          <a:off x="7899323" y="3082834"/>
          <a:ext cx="374468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5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Gemengd</a:t>
                      </a:r>
                      <a:r>
                        <a:rPr lang="nl-NL" baseline="0" dirty="0"/>
                        <a:t> gebied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20">
                <a:tc>
                  <a:txBody>
                    <a:bodyPr/>
                    <a:lstStyle/>
                    <a:p>
                      <a:r>
                        <a:rPr lang="nl-NL" dirty="0"/>
                        <a:t>Geluid van</a:t>
                      </a:r>
                      <a:r>
                        <a:rPr lang="nl-NL" baseline="0" dirty="0"/>
                        <a:t> bedrijvigheid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732">
                <a:tc>
                  <a:txBody>
                    <a:bodyPr/>
                    <a:lstStyle/>
                    <a:p>
                      <a:r>
                        <a:rPr lang="nl-NL" dirty="0"/>
                        <a:t>Richtafstanden</a:t>
                      </a:r>
                      <a:r>
                        <a:rPr lang="nl-NL" baseline="0" dirty="0"/>
                        <a:t> VNG (m1) voor lange tijd beoordelings-niveaus dB(A)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50-45-40 dB(A)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Pieken: 70-65-60 dB (A)</a:t>
                      </a:r>
                    </a:p>
                    <a:p>
                      <a:endParaRPr lang="nl-N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7899323" y="1494909"/>
            <a:ext cx="3744686" cy="954107"/>
          </a:xfrm>
          <a:prstGeom prst="rect">
            <a:avLst/>
          </a:prstGeom>
          <a:solidFill>
            <a:srgbClr val="3A8DA3"/>
          </a:solidFill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Op 3 plekken ruimte schaars qua geluid 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62709" y="432870"/>
            <a:ext cx="10882746" cy="909547"/>
          </a:xfrm>
          <a:prstGeom prst="rect">
            <a:avLst/>
          </a:prstGeom>
          <a:solidFill>
            <a:srgbClr val="3A8DA3"/>
          </a:solidFill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>
                <a:solidFill>
                  <a:schemeClr val="bg1"/>
                </a:solidFill>
              </a:rPr>
              <a:t>Geluid | Tussenconclusie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9" y="1463837"/>
            <a:ext cx="7172623" cy="50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9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28837"/>
              </p:ext>
            </p:extLst>
          </p:nvPr>
        </p:nvGraphicFramePr>
        <p:xfrm>
          <a:off x="662709" y="1853716"/>
          <a:ext cx="1088274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03">
                <a:tc>
                  <a:txBody>
                    <a:bodyPr/>
                    <a:lstStyle/>
                    <a:p>
                      <a:r>
                        <a:rPr lang="nl-NL" sz="1800" dirty="0"/>
                        <a:t>Gebiedstypering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Beleidsoptie 1</a:t>
                      </a:r>
                      <a:br>
                        <a:rPr lang="nl-NL" sz="1800" dirty="0"/>
                      </a:br>
                      <a:r>
                        <a:rPr lang="nl-NL" sz="1800" dirty="0"/>
                        <a:t>Gemengd</a:t>
                      </a:r>
                      <a:r>
                        <a:rPr lang="nl-NL" sz="1800" baseline="0" dirty="0"/>
                        <a:t> gebied 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Beleidsoptie 2</a:t>
                      </a:r>
                      <a:br>
                        <a:rPr lang="nl-NL" sz="1800" dirty="0"/>
                      </a:br>
                      <a:r>
                        <a:rPr lang="nl-NL" sz="1800" dirty="0"/>
                        <a:t>Rustige woonwijk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Beleidsoptie</a:t>
                      </a:r>
                      <a:r>
                        <a:rPr lang="nl-NL" sz="1800" baseline="0" dirty="0"/>
                        <a:t> 3</a:t>
                      </a:r>
                      <a:br>
                        <a:rPr lang="nl-NL" sz="1800" baseline="0" dirty="0"/>
                      </a:br>
                      <a:r>
                        <a:rPr lang="nl-NL" sz="1800" baseline="0" dirty="0"/>
                        <a:t>Differentiëren binnen gebied: deel rustige woonwijk </a:t>
                      </a: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45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Dag/avond/nacht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Dag/avond/nacht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Dag/avond/nacht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705">
                <a:tc>
                  <a:txBody>
                    <a:bodyPr/>
                    <a:lstStyle/>
                    <a:p>
                      <a:r>
                        <a:rPr lang="nl-NL" sz="2400" dirty="0"/>
                        <a:t>Woonwerklandschap</a:t>
                      </a:r>
                      <a:r>
                        <a:rPr lang="nl-NL" sz="2400" baseline="0" dirty="0"/>
                        <a:t> </a:t>
                      </a:r>
                      <a:r>
                        <a:rPr lang="nl-NL" sz="2400" baseline="0" dirty="0" err="1"/>
                        <a:t>Bovenstehuis</a:t>
                      </a:r>
                      <a:r>
                        <a:rPr lang="nl-NL" sz="2400" baseline="0" dirty="0"/>
                        <a:t>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50-45-40dB(A)</a:t>
                      </a:r>
                    </a:p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45-40-35 dB(A)</a:t>
                      </a:r>
                    </a:p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Deel I : 50 – 45-40 dB(A)</a:t>
                      </a:r>
                      <a:br>
                        <a:rPr lang="nl-NL" sz="2400" dirty="0"/>
                      </a:br>
                      <a:r>
                        <a:rPr lang="nl-NL" sz="2400" dirty="0"/>
                        <a:t>Deel II: 45- 40- 35 dB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62709" y="432870"/>
            <a:ext cx="10882746" cy="13248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/>
              <a:t>Geluid (industrielawaai) | Beleidsopties</a:t>
            </a:r>
          </a:p>
        </p:txBody>
      </p:sp>
    </p:spTree>
    <p:extLst>
      <p:ext uri="{BB962C8B-B14F-4D97-AF65-F5344CB8AC3E}">
        <p14:creationId xmlns:p14="http://schemas.microsoft.com/office/powerpoint/2010/main" val="357197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3E580-AEA7-6147-87AC-A56F94F6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  <a:br>
              <a:rPr lang="nl-NL" dirty="0"/>
            </a:br>
            <a:r>
              <a:rPr lang="nl-NL" sz="3100" dirty="0">
                <a:solidFill>
                  <a:schemeClr val="accent1"/>
                </a:solidFill>
              </a:rPr>
              <a:t>Omgevingsgericht plan buurtschap </a:t>
            </a:r>
            <a:r>
              <a:rPr lang="nl-NL" sz="3100" dirty="0" err="1">
                <a:solidFill>
                  <a:schemeClr val="accent1"/>
                </a:solidFill>
              </a:rPr>
              <a:t>Bovenstehuis</a:t>
            </a:r>
            <a:r>
              <a:rPr lang="nl-NL" sz="3100" dirty="0">
                <a:solidFill>
                  <a:schemeClr val="accent1"/>
                </a:solidFill>
              </a:rPr>
              <a:t>, Boekel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295DED-3105-5842-B11A-CC8D0D16F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09" y="2030044"/>
            <a:ext cx="10882746" cy="3247797"/>
          </a:xfrm>
        </p:spPr>
        <p:txBody>
          <a:bodyPr>
            <a:normAutofit fontScale="47500" lnSpcReduction="20000"/>
          </a:bodyPr>
          <a:lstStyle/>
          <a:p>
            <a:pPr marL="7937" indent="0">
              <a:buNone/>
            </a:pPr>
            <a:r>
              <a:rPr lang="nl-NL" dirty="0"/>
              <a:t>19:30	Welkom				wethouder Ben Brands</a:t>
            </a:r>
          </a:p>
          <a:p>
            <a:pPr lvl="1"/>
            <a:r>
              <a:rPr lang="nl-NL" dirty="0"/>
              <a:t>	Toelichting bijeenkomst			Rick van Meurs </a:t>
            </a:r>
          </a:p>
          <a:p>
            <a:pPr lvl="1"/>
            <a:r>
              <a:rPr lang="nl-NL" dirty="0"/>
              <a:t>19:45	Omgevingsgericht plan		</a:t>
            </a:r>
          </a:p>
          <a:p>
            <a:pPr lvl="1"/>
            <a:r>
              <a:rPr lang="nl-NL" dirty="0"/>
              <a:t>	- Omgevingswaarde geluid</a:t>
            </a:r>
            <a:br>
              <a:rPr lang="nl-NL" dirty="0"/>
            </a:br>
            <a:r>
              <a:rPr lang="nl-NL" dirty="0"/>
              <a:t>	- Omgevingswaarde verkeer</a:t>
            </a:r>
            <a:br>
              <a:rPr lang="nl-NL" dirty="0"/>
            </a:br>
            <a:r>
              <a:rPr lang="nl-NL" dirty="0"/>
              <a:t>20:30	Pauze</a:t>
            </a:r>
          </a:p>
          <a:p>
            <a:pPr lvl="1"/>
            <a:r>
              <a:rPr lang="nl-NL" dirty="0"/>
              <a:t>20:45	Omgevingsgericht plan</a:t>
            </a:r>
            <a:br>
              <a:rPr lang="nl-NL" dirty="0"/>
            </a:br>
            <a:r>
              <a:rPr lang="nl-NL" dirty="0"/>
              <a:t>	- Omgevingswaarde geur</a:t>
            </a:r>
            <a:br>
              <a:rPr lang="nl-NL" dirty="0"/>
            </a:br>
            <a:r>
              <a:rPr lang="nl-NL" dirty="0"/>
              <a:t>	- Omgevingswaarde luchtkwaliteit</a:t>
            </a:r>
          </a:p>
          <a:p>
            <a:pPr lvl="1"/>
            <a:r>
              <a:rPr lang="nl-NL" dirty="0"/>
              <a:t>21:30	Zaal: Vragen &amp; discussie</a:t>
            </a:r>
          </a:p>
          <a:p>
            <a:pPr lvl="1"/>
            <a:r>
              <a:rPr lang="nl-NL" dirty="0"/>
              <a:t>21:40	Korte reflectie			 </a:t>
            </a:r>
          </a:p>
          <a:p>
            <a:pPr lvl="1"/>
            <a:r>
              <a:rPr lang="nl-NL" dirty="0"/>
              <a:t>21:45	Einde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026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68937" y="1293605"/>
            <a:ext cx="2985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Mogelijke differentiatie in geluidsnormering </a:t>
            </a:r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62709" y="432870"/>
            <a:ext cx="10882746" cy="13248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/>
              <a:t>Geluid |Differentiëren binnen gebied 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9" y="1158238"/>
            <a:ext cx="7306936" cy="51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6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Mentimeter</a:t>
            </a:r>
            <a:r>
              <a:rPr lang="nl-NL" dirty="0"/>
              <a:t> resultaat</a:t>
            </a:r>
          </a:p>
        </p:txBody>
      </p:sp>
      <p:pic>
        <p:nvPicPr>
          <p:cNvPr id="2050" name="Afbeelding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9" y="1467803"/>
            <a:ext cx="9012514" cy="505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957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E0475-3033-1143-B43D-0914FD3D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00275"/>
            <a:ext cx="10882746" cy="890833"/>
          </a:xfrm>
        </p:spPr>
        <p:txBody>
          <a:bodyPr>
            <a:normAutofit/>
          </a:bodyPr>
          <a:lstStyle/>
          <a:p>
            <a:r>
              <a:rPr lang="nl-NL" sz="4800" dirty="0"/>
              <a:t>Geluidsnormen - industrielawaai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31520" y="1454331"/>
            <a:ext cx="444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Huidige methodiek</a:t>
            </a:r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812074" y="2053590"/>
            <a:ext cx="4622075" cy="129921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31520" y="3701143"/>
            <a:ext cx="4441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Rustige woonwijk: 45-40-35</a:t>
            </a:r>
          </a:p>
          <a:p>
            <a:r>
              <a:rPr lang="nl-NL" dirty="0"/>
              <a:t>Gemengd gebied: 50-45-40</a:t>
            </a:r>
          </a:p>
          <a:p>
            <a:r>
              <a:rPr lang="nl-NL" dirty="0"/>
              <a:t>Pieken: 65-60-55 en 70-65-60</a:t>
            </a:r>
          </a:p>
          <a:p>
            <a:r>
              <a:rPr lang="nl-NL" dirty="0"/>
              <a:t>Toetsing vindt in de basis altijd plaats aan stap 2. Wanneer uit akoestisch onderzoek blijkt dat niet voldaan kan worden aan stap 2 en maatregelen op bezwaren stuiten kan gemotiveerd afgeweken worden naar stap 3.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024155" y="1454331"/>
            <a:ext cx="444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Methodiek onder omgevingswet</a:t>
            </a:r>
          </a:p>
        </p:txBody>
      </p:sp>
      <p:pic>
        <p:nvPicPr>
          <p:cNvPr id="7" name="Afbeelding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24155" y="2229848"/>
            <a:ext cx="5760720" cy="30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886813"/>
            <a:ext cx="10882746" cy="3247797"/>
          </a:xfrm>
        </p:spPr>
        <p:txBody>
          <a:bodyPr>
            <a:normAutofit/>
          </a:bodyPr>
          <a:lstStyle/>
          <a:p>
            <a:pPr marL="7937" indent="0" algn="ctr">
              <a:buNone/>
            </a:pPr>
            <a:r>
              <a:rPr lang="nl-NL" sz="4400" b="1" dirty="0"/>
              <a:t>	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0312" y="210157"/>
            <a:ext cx="1181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Industrielawaai | VOORSTEL</a:t>
            </a:r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662709" y="1245606"/>
            <a:ext cx="10882746" cy="40656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Geen noodzaak voor strengere normen o.b.v. industrielawaai/ geen draagvlak voor differentiëren geluidsnorm</a:t>
            </a:r>
          </a:p>
          <a:p>
            <a:r>
              <a:rPr lang="nl-NL" dirty="0"/>
              <a:t>Wel noodzaak tot vastleggen huidige ‘gemengd gebied’ norm i.v.m. omgevingswet omdat daarin toetsing op piekgeluiden vervalt</a:t>
            </a:r>
          </a:p>
          <a:p>
            <a:pPr marL="7937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930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886813"/>
            <a:ext cx="10882746" cy="3247797"/>
          </a:xfrm>
        </p:spPr>
        <p:txBody>
          <a:bodyPr>
            <a:normAutofit/>
          </a:bodyPr>
          <a:lstStyle/>
          <a:p>
            <a:pPr marL="7937" indent="0" algn="ctr">
              <a:buNone/>
            </a:pPr>
            <a:r>
              <a:rPr lang="nl-NL" sz="4400" b="1" dirty="0"/>
              <a:t>	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0312" y="210157"/>
            <a:ext cx="1181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Industrielawaai | VOORSTEL</a:t>
            </a:r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662709" y="1245606"/>
            <a:ext cx="10882746" cy="40656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Opnemen geluidsnormen voor gemengd gebied in planregels </a:t>
            </a:r>
            <a:r>
              <a:rPr lang="nl-NL" dirty="0">
                <a:sym typeface="Wingdings" panose="05000000000000000000" pitchFamily="2" charset="2"/>
              </a:rPr>
              <a:t> daarmee huidige toetsingskader ook onder omgevingswet geborgd  voorkomen verslechtering woon- en leefklimaat</a:t>
            </a:r>
          </a:p>
          <a:p>
            <a:r>
              <a:rPr lang="nl-NL" dirty="0">
                <a:sym typeface="Wingdings" panose="05000000000000000000" pitchFamily="2" charset="2"/>
              </a:rPr>
              <a:t>Bij nieuwe ontwikkelingen geen veranderingen ten opzichte van huidige toetsingsnormen voor industrielawaai</a:t>
            </a:r>
            <a:endParaRPr lang="nl-NL" dirty="0"/>
          </a:p>
          <a:p>
            <a:r>
              <a:rPr lang="nl-NL" dirty="0"/>
              <a:t>Gevoelige functies ook  in toekomst beschermd tegen piekgeluiden </a:t>
            </a:r>
          </a:p>
          <a:p>
            <a:pPr marL="7937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3345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Pauze</a:t>
            </a:r>
          </a:p>
        </p:txBody>
      </p:sp>
      <p:pic>
        <p:nvPicPr>
          <p:cNvPr id="7170" name="Picture 2" descr="Hoeveel cafeïne zit er in koffi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9" y="2079917"/>
            <a:ext cx="3603995" cy="25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64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67" y="1404320"/>
            <a:ext cx="7331074" cy="5124396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13332"/>
              </p:ext>
            </p:extLst>
          </p:nvPr>
        </p:nvGraphicFramePr>
        <p:xfrm>
          <a:off x="8003177" y="3737908"/>
          <a:ext cx="3507974" cy="173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32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Gemengd</a:t>
                      </a:r>
                      <a:r>
                        <a:rPr lang="nl-NL" baseline="0" dirty="0"/>
                        <a:t> gebied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r>
                        <a:rPr lang="nl-NL" dirty="0"/>
                        <a:t>Geur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75">
                <a:tc>
                  <a:txBody>
                    <a:bodyPr/>
                    <a:lstStyle/>
                    <a:p>
                      <a:r>
                        <a:rPr lang="nl-NL" sz="1400" dirty="0"/>
                        <a:t>Voorgrondbelasting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7 </a:t>
                      </a:r>
                      <a:r>
                        <a:rPr lang="nl-NL" sz="1400" dirty="0" err="1"/>
                        <a:t>Ou</a:t>
                      </a:r>
                      <a:endParaRPr lang="nl-NL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44">
                <a:tc>
                  <a:txBody>
                    <a:bodyPr/>
                    <a:lstStyle/>
                    <a:p>
                      <a:r>
                        <a:rPr lang="nl-NL" sz="1400" dirty="0"/>
                        <a:t>Achtergrondbelasting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20 </a:t>
                      </a:r>
                      <a:r>
                        <a:rPr lang="nl-NL" sz="1400" dirty="0" err="1"/>
                        <a:t>Ou</a:t>
                      </a:r>
                      <a:endParaRPr lang="nl-NL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8003177" y="1573004"/>
            <a:ext cx="3507974" cy="1754326"/>
          </a:xfrm>
          <a:prstGeom prst="rect">
            <a:avLst/>
          </a:prstGeom>
          <a:solidFill>
            <a:srgbClr val="3A8DA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Voor meerdere woningen in grofweg 3 plekken in gebied wordt voorgrondnorm overschreden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Enkele woningen ervaren ook te hoge achtergrond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41470" y="79520"/>
            <a:ext cx="10882746" cy="1324800"/>
          </a:xfrm>
          <a:prstGeom prst="rect">
            <a:avLst/>
          </a:prstGeom>
          <a:solidFill>
            <a:srgbClr val="3A8DA3"/>
          </a:solidFill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>
                <a:solidFill>
                  <a:schemeClr val="bg1"/>
                </a:solidFill>
              </a:rPr>
              <a:t>Geur | Tussenconclusie 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56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1110260"/>
            <a:ext cx="7996517" cy="540938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2080" y="171613"/>
            <a:ext cx="10882746" cy="13248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/>
              <a:t>Geur |Beleidsopties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048871" y="4267200"/>
            <a:ext cx="7996517" cy="722811"/>
          </a:xfrm>
          <a:prstGeom prst="rect">
            <a:avLst/>
          </a:prstGeom>
          <a:noFill/>
          <a:ln w="317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9274629" y="4267199"/>
            <a:ext cx="196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Bovenstehuis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284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Mentimeter</a:t>
            </a:r>
            <a:endParaRPr lang="nl-NL" dirty="0"/>
          </a:p>
        </p:txBody>
      </p:sp>
      <p:pic>
        <p:nvPicPr>
          <p:cNvPr id="4098" name="Afbeelding 5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8" y="1476511"/>
            <a:ext cx="8998889" cy="50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73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886813"/>
            <a:ext cx="10882746" cy="3247797"/>
          </a:xfrm>
        </p:spPr>
        <p:txBody>
          <a:bodyPr>
            <a:normAutofit/>
          </a:bodyPr>
          <a:lstStyle/>
          <a:p>
            <a:pPr marL="7937" indent="0" algn="ctr">
              <a:buNone/>
            </a:pPr>
            <a:r>
              <a:rPr lang="nl-NL" sz="4400" b="1" dirty="0"/>
              <a:t>	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0312" y="210157"/>
            <a:ext cx="1181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Geur| VOORSTEL</a:t>
            </a:r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662709" y="1245606"/>
            <a:ext cx="10882746" cy="4065614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Uitwerking in geurbeleid gemeente Boekel</a:t>
            </a:r>
          </a:p>
          <a:p>
            <a:r>
              <a:rPr lang="nl-NL" dirty="0"/>
              <a:t>Onverkort overnemen GGD norm leidt tot blokkade van plannen en projecten </a:t>
            </a:r>
          </a:p>
          <a:p>
            <a:r>
              <a:rPr lang="nl-NL" dirty="0"/>
              <a:t>Geurbelasting voor gemeente Boekel nog wel op te veel plaatsen te hoog</a:t>
            </a:r>
          </a:p>
          <a:p>
            <a:r>
              <a:rPr lang="nl-NL" dirty="0"/>
              <a:t>Beleidsoptie 3 is uitgewerkt waarbij ook sturing op achtergrondbelasting aan orde is;</a:t>
            </a:r>
          </a:p>
          <a:p>
            <a:r>
              <a:rPr lang="nl-NL" dirty="0"/>
              <a:t>Voorstel voor woon- werkgebieden in geurverordening is: 7Ou voorgrond, 13 </a:t>
            </a:r>
            <a:r>
              <a:rPr lang="nl-NL" dirty="0" err="1"/>
              <a:t>Ou</a:t>
            </a:r>
            <a:r>
              <a:rPr lang="nl-NL" dirty="0"/>
              <a:t> achtergrond</a:t>
            </a:r>
          </a:p>
          <a:p>
            <a:endParaRPr lang="nl-NL" dirty="0"/>
          </a:p>
          <a:p>
            <a:endParaRPr lang="nl-NL" dirty="0"/>
          </a:p>
          <a:p>
            <a:pPr marL="7937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256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8" y="1549123"/>
            <a:ext cx="11208449" cy="4017488"/>
          </a:xfrm>
        </p:spPr>
        <p:txBody>
          <a:bodyPr>
            <a:normAutofit fontScale="32500" lnSpcReduction="20000"/>
          </a:bodyPr>
          <a:lstStyle/>
          <a:p>
            <a:r>
              <a:rPr lang="nl-NL" sz="6000" dirty="0"/>
              <a:t>Bijeenkomst buurtschap 10 februari 2022:</a:t>
            </a:r>
          </a:p>
          <a:p>
            <a:pPr marL="1174750" lvl="2" indent="-457200">
              <a:buFont typeface="Arial" panose="020B0604020202020204" pitchFamily="34" charset="0"/>
              <a:buChar char="•"/>
            </a:pPr>
            <a:r>
              <a:rPr lang="nl-NL" sz="6000" dirty="0"/>
              <a:t>wat er leeft in buurtschap </a:t>
            </a:r>
            <a:r>
              <a:rPr lang="nl-NL" sz="6000" dirty="0" err="1"/>
              <a:t>Bovenstehuis</a:t>
            </a:r>
            <a:r>
              <a:rPr lang="nl-NL" sz="6000" dirty="0"/>
              <a:t>´: Verkeer, De </a:t>
            </a:r>
            <a:r>
              <a:rPr lang="nl-NL" sz="6000" dirty="0" err="1"/>
              <a:t>Burgt</a:t>
            </a:r>
            <a:r>
              <a:rPr lang="nl-NL" sz="6000" dirty="0"/>
              <a:t>, zorgen kwaliteit leefomgeving</a:t>
            </a:r>
          </a:p>
          <a:p>
            <a:pPr marL="1174750" lvl="2" indent="-457200">
              <a:buFont typeface="Arial" panose="020B0604020202020204" pitchFamily="34" charset="0"/>
              <a:buChar char="•"/>
            </a:pPr>
            <a:r>
              <a:rPr lang="nl-NL" sz="6000" dirty="0"/>
              <a:t>´we willen een gemengd buurtschap blijven´</a:t>
            </a:r>
          </a:p>
          <a:p>
            <a:pPr marL="1174750" lvl="2" indent="-457200">
              <a:buFont typeface="Arial" panose="020B0604020202020204" pitchFamily="34" charset="0"/>
              <a:buChar char="•"/>
            </a:pPr>
            <a:r>
              <a:rPr lang="nl-NL" sz="6000" dirty="0"/>
              <a:t>Conclusie: ´er is een kantelpunt bereikt´</a:t>
            </a:r>
          </a:p>
          <a:p>
            <a:r>
              <a:rPr lang="nl-NL" sz="6000" dirty="0"/>
              <a:t>Diverse verschillende aanvragen tegelijkertijd </a:t>
            </a:r>
            <a:r>
              <a:rPr lang="nl-NL" sz="6000" dirty="0">
                <a:sym typeface="Wingdings" panose="05000000000000000000" pitchFamily="2" charset="2"/>
              </a:rPr>
              <a:t></a:t>
            </a:r>
            <a:r>
              <a:rPr lang="nl-NL" sz="6000" dirty="0"/>
              <a:t> aanhoudingsbesluit (</a:t>
            </a:r>
            <a:r>
              <a:rPr lang="nl-NL" sz="6000" dirty="0" err="1"/>
              <a:t>Wgv</a:t>
            </a:r>
            <a:r>
              <a:rPr lang="nl-NL" sz="6000" dirty="0"/>
              <a:t>) en voorbereidingsbesluit (</a:t>
            </a:r>
            <a:r>
              <a:rPr lang="nl-NL" sz="6000" dirty="0" err="1"/>
              <a:t>Wro</a:t>
            </a:r>
            <a:r>
              <a:rPr lang="nl-NL" sz="6000" dirty="0"/>
              <a:t>) : ´Niet alles kan´, ´vermijden willekeur´, ´maar hoe dan wel´? Wat wordt het toekomstbeeld buurtschap?</a:t>
            </a:r>
          </a:p>
          <a:p>
            <a:r>
              <a:rPr lang="nl-NL" sz="6000" dirty="0"/>
              <a:t>Voorbereiding op </a:t>
            </a:r>
            <a:r>
              <a:rPr lang="nl-NL" sz="6000" dirty="0" err="1"/>
              <a:t>kaderstellend</a:t>
            </a:r>
            <a:r>
              <a:rPr lang="nl-NL" sz="6000" dirty="0"/>
              <a:t> plan </a:t>
            </a:r>
          </a:p>
          <a:p>
            <a:r>
              <a:rPr lang="nl-NL" sz="6000" dirty="0"/>
              <a:t>Bijeenkomst buurtschap 27 februari 2023: informeren en peilen </a:t>
            </a:r>
          </a:p>
          <a:p>
            <a:r>
              <a:rPr lang="nl-NL" sz="6000" dirty="0"/>
              <a:t>Bijeenkomst gemeenteraad 8 maart 2023: informeren en peilen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461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886813"/>
            <a:ext cx="10882746" cy="3247797"/>
          </a:xfrm>
        </p:spPr>
        <p:txBody>
          <a:bodyPr>
            <a:normAutofit/>
          </a:bodyPr>
          <a:lstStyle/>
          <a:p>
            <a:pPr marL="7937" indent="0" algn="ctr">
              <a:buNone/>
            </a:pPr>
            <a:r>
              <a:rPr lang="nl-NL" sz="4400" b="1" dirty="0"/>
              <a:t>	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0312" y="210157"/>
            <a:ext cx="1181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Geur| VOORSTEL</a:t>
            </a:r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662709" y="1245606"/>
            <a:ext cx="10882746" cy="4453858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De toetsingsnorm voor voorgrond ongewijzigd, voor achtergrond 13 </a:t>
            </a:r>
            <a:r>
              <a:rPr lang="nl-NL" dirty="0" err="1"/>
              <a:t>Ou</a:t>
            </a:r>
            <a:r>
              <a:rPr lang="nl-NL" dirty="0"/>
              <a:t> leidend bij ontwikkelingen waarbij dierverblijven veranderen/toenemen; </a:t>
            </a:r>
          </a:p>
          <a:p>
            <a:r>
              <a:rPr lang="nl-NL" dirty="0"/>
              <a:t>Belasting hoger dan 13 </a:t>
            </a:r>
            <a:r>
              <a:rPr lang="nl-NL" dirty="0" err="1"/>
              <a:t>Ou</a:t>
            </a:r>
            <a:r>
              <a:rPr lang="nl-NL" dirty="0"/>
              <a:t> mogelijk, maar proportionele afname vereist (bijdrage aan cumulatieve geurbelasting afnemen);</a:t>
            </a:r>
          </a:p>
          <a:p>
            <a:r>
              <a:rPr lang="nl-NL" dirty="0"/>
              <a:t>Bescherming gevoelige objecten tegen geuroverlast,  verbetering woon- en leefklimaat;</a:t>
            </a:r>
          </a:p>
          <a:p>
            <a:r>
              <a:rPr lang="nl-NL" dirty="0"/>
              <a:t>Anderzijds ook omgekeerde werking: voorkomen vestiging geurgevoelige objecten nabij bedrijven</a:t>
            </a:r>
          </a:p>
          <a:p>
            <a:endParaRPr lang="nl-NL" dirty="0"/>
          </a:p>
          <a:p>
            <a:r>
              <a:rPr lang="nl-NL" dirty="0"/>
              <a:t>Geurverordening ter inzage: wel reactie mogelijkheid, geen beroepsmogelijkheid</a:t>
            </a:r>
          </a:p>
          <a:p>
            <a:r>
              <a:rPr lang="nl-NL" dirty="0"/>
              <a:t>Geurnormen in </a:t>
            </a:r>
            <a:r>
              <a:rPr lang="nl-NL" dirty="0" err="1"/>
              <a:t>kaderstellende</a:t>
            </a:r>
            <a:r>
              <a:rPr lang="nl-NL" dirty="0"/>
              <a:t> plan </a:t>
            </a:r>
            <a:r>
              <a:rPr lang="nl-NL" dirty="0" err="1"/>
              <a:t>Bovenstehuis</a:t>
            </a:r>
            <a:r>
              <a:rPr lang="nl-NL" dirty="0"/>
              <a:t>: reactiemogelijkheid middels zienswijze ontwerp en beroepsmogelijkheid </a:t>
            </a:r>
          </a:p>
          <a:p>
            <a:endParaRPr lang="nl-NL" dirty="0"/>
          </a:p>
          <a:p>
            <a:endParaRPr lang="nl-NL" dirty="0"/>
          </a:p>
          <a:p>
            <a:pPr marL="7937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0856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E0475-3033-1143-B43D-0914FD3D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00275"/>
            <a:ext cx="10882746" cy="89083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/>
              <a:t>Luchtkwaliteit | fijnstof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73235"/>
              </p:ext>
            </p:extLst>
          </p:nvPr>
        </p:nvGraphicFramePr>
        <p:xfrm>
          <a:off x="7278191" y="2227907"/>
          <a:ext cx="362276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95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Gemengd</a:t>
                      </a:r>
                      <a:r>
                        <a:rPr lang="nl-NL" baseline="0" dirty="0"/>
                        <a:t> gebied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953">
                <a:tc>
                  <a:txBody>
                    <a:bodyPr/>
                    <a:lstStyle/>
                    <a:p>
                      <a:r>
                        <a:rPr lang="nl-NL" dirty="0"/>
                        <a:t>Fijnstof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r>
                        <a:rPr lang="nl-NL" sz="1400" b="1" dirty="0"/>
                        <a:t>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40 μ</a:t>
                      </a:r>
                      <a:r>
                        <a:rPr lang="nl-NL" sz="1400" u="none" strike="noStrike" dirty="0">
                          <a:effectLst/>
                        </a:rPr>
                        <a:t>g/m3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7278191" y="1307653"/>
            <a:ext cx="3622766" cy="646331"/>
          </a:xfrm>
          <a:prstGeom prst="rect">
            <a:avLst/>
          </a:prstGeom>
          <a:solidFill>
            <a:srgbClr val="3A8DA3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Fijnstof gemiddeld voldoet overal aan de norm (km2)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105989"/>
            <a:ext cx="6183086" cy="54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16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E0475-3033-1143-B43D-0914FD3D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00275"/>
            <a:ext cx="10882746" cy="89083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/>
              <a:t>Luchtkwaliteit | fijnstof</a:t>
            </a:r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664027" y="1134354"/>
            <a:ext cx="7652659" cy="5414492"/>
          </a:xfrm>
          <a:prstGeom prst="rect">
            <a:avLst/>
          </a:prstGeom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73099"/>
              </p:ext>
            </p:extLst>
          </p:nvPr>
        </p:nvGraphicFramePr>
        <p:xfrm>
          <a:off x="8384179" y="3418107"/>
          <a:ext cx="362276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95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Gemengd</a:t>
                      </a:r>
                      <a:r>
                        <a:rPr lang="nl-NL" baseline="0" dirty="0"/>
                        <a:t> gebied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953">
                <a:tc>
                  <a:txBody>
                    <a:bodyPr/>
                    <a:lstStyle/>
                    <a:p>
                      <a:r>
                        <a:rPr lang="nl-NL" dirty="0"/>
                        <a:t>Fijnstof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r>
                        <a:rPr lang="nl-NL" sz="1400" b="1" dirty="0"/>
                        <a:t>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40 μ</a:t>
                      </a:r>
                      <a:r>
                        <a:rPr lang="nl-NL" sz="1400" u="none" strike="noStrike" dirty="0">
                          <a:effectLst/>
                        </a:rPr>
                        <a:t>g/m3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8384179" y="1291108"/>
            <a:ext cx="3622766" cy="2031325"/>
          </a:xfrm>
          <a:prstGeom prst="rect">
            <a:avLst/>
          </a:prstGeom>
          <a:solidFill>
            <a:srgbClr val="3A8DA3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Tussenconclusie: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Laat individuele bijdrage zien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Fijnstof gemiddeld voldoet overal aan de norm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Specifieke bijdrage van bedrijven leidt op sommige plekken tot hogere fijnstofconcentraties</a:t>
            </a:r>
          </a:p>
        </p:txBody>
      </p:sp>
    </p:spTree>
    <p:extLst>
      <p:ext uri="{BB962C8B-B14F-4D97-AF65-F5344CB8AC3E}">
        <p14:creationId xmlns:p14="http://schemas.microsoft.com/office/powerpoint/2010/main" val="4278699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/>
              <a:t>Luchtkwaliteit | Endotoxine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9" y="1178161"/>
            <a:ext cx="7847426" cy="5496959"/>
          </a:xfrm>
          <a:prstGeom prst="rect">
            <a:avLst/>
          </a:prstGeom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10412"/>
              </p:ext>
            </p:extLst>
          </p:nvPr>
        </p:nvGraphicFramePr>
        <p:xfrm>
          <a:off x="8510134" y="4114117"/>
          <a:ext cx="3472860" cy="159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82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Gemengd</a:t>
                      </a:r>
                      <a:r>
                        <a:rPr lang="nl-NL" baseline="0" dirty="0"/>
                        <a:t> gebied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228">
                <a:tc>
                  <a:txBody>
                    <a:bodyPr/>
                    <a:lstStyle/>
                    <a:p>
                      <a:r>
                        <a:rPr lang="nl-NL" dirty="0"/>
                        <a:t>Endotoxine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542">
                <a:tc>
                  <a:txBody>
                    <a:bodyPr/>
                    <a:lstStyle/>
                    <a:p>
                      <a:r>
                        <a:rPr lang="nl-NL" sz="1400" b="1" dirty="0"/>
                        <a:t>Endotoxinewaarde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30 EU/ m3 gevoelig</a:t>
                      </a:r>
                      <a:r>
                        <a:rPr lang="nl-NL" sz="1400" baseline="0" dirty="0"/>
                        <a:t> object </a:t>
                      </a:r>
                      <a:endParaRPr lang="nl-NL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8510135" y="1296005"/>
            <a:ext cx="3472859" cy="2677656"/>
          </a:xfrm>
          <a:prstGeom prst="rect">
            <a:avLst/>
          </a:prstGeom>
          <a:solidFill>
            <a:srgbClr val="3A8DA3"/>
          </a:solidFill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Tussenconclusie: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Enkele woningen zijn gelegen binnen de contour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Bij verschuiving van emissiepunten zijn dat meer woningen </a:t>
            </a:r>
          </a:p>
        </p:txBody>
      </p:sp>
    </p:spTree>
    <p:extLst>
      <p:ext uri="{BB962C8B-B14F-4D97-AF65-F5344CB8AC3E}">
        <p14:creationId xmlns:p14="http://schemas.microsoft.com/office/powerpoint/2010/main" val="1684252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39651"/>
              </p:ext>
            </p:extLst>
          </p:nvPr>
        </p:nvGraphicFramePr>
        <p:xfrm>
          <a:off x="662708" y="1853716"/>
          <a:ext cx="1018817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103">
                <a:tc>
                  <a:txBody>
                    <a:bodyPr/>
                    <a:lstStyle/>
                    <a:p>
                      <a:r>
                        <a:rPr lang="nl-NL" sz="1800" dirty="0"/>
                        <a:t>Gebiedstypering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Beleidsoptie 1</a:t>
                      </a:r>
                      <a:br>
                        <a:rPr lang="nl-NL" sz="1800" dirty="0"/>
                      </a:b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Beleidsoptie 2</a:t>
                      </a:r>
                      <a:br>
                        <a:rPr lang="nl-NL" sz="1800" dirty="0"/>
                      </a:b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05">
                <a:tc>
                  <a:txBody>
                    <a:bodyPr/>
                    <a:lstStyle/>
                    <a:p>
                      <a:r>
                        <a:rPr lang="nl-NL" sz="2400" dirty="0"/>
                        <a:t>Woonwerklandschap</a:t>
                      </a:r>
                      <a:r>
                        <a:rPr lang="nl-NL" sz="2400" baseline="0" dirty="0"/>
                        <a:t> </a:t>
                      </a:r>
                      <a:r>
                        <a:rPr lang="nl-NL" sz="2400" baseline="0" dirty="0" err="1"/>
                        <a:t>Bovenstehuis</a:t>
                      </a:r>
                      <a:r>
                        <a:rPr lang="nl-NL" sz="2400" baseline="0" dirty="0"/>
                        <a:t>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Generiek</a:t>
                      </a:r>
                      <a:r>
                        <a:rPr lang="nl-NL" sz="2400" baseline="0" dirty="0"/>
                        <a:t> beleid: toetsen aan luchtkwaliteitsnorm</a:t>
                      </a:r>
                      <a:endParaRPr lang="nl-NL" sz="2400" dirty="0"/>
                    </a:p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Generiek</a:t>
                      </a:r>
                      <a:r>
                        <a:rPr lang="nl-NL" sz="2400" baseline="0" dirty="0"/>
                        <a:t> beleid (toetsen aan luchtkwaliteitsnorm) en o</a:t>
                      </a:r>
                      <a:r>
                        <a:rPr lang="nl-NL" sz="2400" dirty="0"/>
                        <a:t>pnemen</a:t>
                      </a:r>
                      <a:r>
                        <a:rPr lang="nl-NL" sz="2400" baseline="0" dirty="0"/>
                        <a:t> advieswaarde endotoxine  (30 EU/ m3) als </a:t>
                      </a:r>
                      <a:r>
                        <a:rPr lang="nl-NL" sz="2400" baseline="0" dirty="0" err="1"/>
                        <a:t>toetswaarde</a:t>
                      </a:r>
                      <a:r>
                        <a:rPr lang="nl-NL" sz="2400" baseline="0" dirty="0"/>
                        <a:t> voor </a:t>
                      </a:r>
                      <a:r>
                        <a:rPr lang="nl-NL" sz="2400" baseline="0" dirty="0" err="1"/>
                        <a:t>Bovenstehuis</a:t>
                      </a:r>
                      <a:endParaRPr lang="nl-NL" sz="2400" dirty="0"/>
                    </a:p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62709" y="432870"/>
            <a:ext cx="10882746" cy="13248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/>
              <a:t>Luchtkwaliteit | Beleidsopties</a:t>
            </a:r>
          </a:p>
        </p:txBody>
      </p:sp>
    </p:spTree>
    <p:extLst>
      <p:ext uri="{BB962C8B-B14F-4D97-AF65-F5344CB8AC3E}">
        <p14:creationId xmlns:p14="http://schemas.microsoft.com/office/powerpoint/2010/main" val="3550500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68937" y="1293605"/>
            <a:ext cx="29851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Indien endotoxinenorm wordt opgenomen, wordt indirect ook op luchtkwaliteit gestuurd </a:t>
            </a:r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62709" y="432870"/>
            <a:ext cx="10882746" cy="13248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4400" dirty="0"/>
              <a:t>Luchtkwaliteit |Opnemen endotoxine norm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9" y="1293605"/>
            <a:ext cx="7204426" cy="51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57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Mentimeter</a:t>
            </a:r>
            <a:endParaRPr lang="nl-NL" dirty="0"/>
          </a:p>
        </p:txBody>
      </p:sp>
      <p:pic>
        <p:nvPicPr>
          <p:cNvPr id="5122" name="Afbeelding 6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9" y="1424260"/>
            <a:ext cx="8957999" cy="50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493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886813"/>
            <a:ext cx="10882746" cy="3247797"/>
          </a:xfrm>
        </p:spPr>
        <p:txBody>
          <a:bodyPr>
            <a:normAutofit/>
          </a:bodyPr>
          <a:lstStyle/>
          <a:p>
            <a:pPr marL="7937" indent="0" algn="ctr">
              <a:buNone/>
            </a:pPr>
            <a:r>
              <a:rPr lang="nl-NL" sz="4400" b="1" dirty="0"/>
              <a:t>	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0312" y="210157"/>
            <a:ext cx="1181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Luchtkwaliteit| VOORSTEL</a:t>
            </a:r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662709" y="1245606"/>
            <a:ext cx="10882746" cy="406561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Opnemen WHO advieswaarde zet gebied volledig op slot </a:t>
            </a:r>
            <a:r>
              <a:rPr lang="nl-NL" dirty="0">
                <a:sym typeface="Wingdings" panose="05000000000000000000" pitchFamily="2" charset="2"/>
              </a:rPr>
              <a:t> niet haalbaar en wenselijk</a:t>
            </a:r>
            <a:endParaRPr lang="nl-NL" dirty="0"/>
          </a:p>
          <a:p>
            <a:r>
              <a:rPr lang="nl-NL" dirty="0"/>
              <a:t>Endotoxine is nu advies, opnemen als norm is haalbaar</a:t>
            </a:r>
          </a:p>
          <a:p>
            <a:r>
              <a:rPr lang="nl-NL" dirty="0"/>
              <a:t>Opnemen endotoxinenorm zorgt indirect voor sturing op luchtkwaliteit</a:t>
            </a:r>
          </a:p>
          <a:p>
            <a:r>
              <a:rPr lang="nl-NL" dirty="0"/>
              <a:t>Norm van 30 Eu/ m3 opnemen voor nieuwe ontwikkelingen bij houden van dieren </a:t>
            </a:r>
          </a:p>
          <a:p>
            <a:pPr marL="7937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6017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886813"/>
            <a:ext cx="10882746" cy="3247797"/>
          </a:xfrm>
        </p:spPr>
        <p:txBody>
          <a:bodyPr>
            <a:normAutofit/>
          </a:bodyPr>
          <a:lstStyle/>
          <a:p>
            <a:pPr marL="7937" indent="0" algn="ctr">
              <a:buNone/>
            </a:pPr>
            <a:r>
              <a:rPr lang="nl-NL" sz="4400" b="1" dirty="0"/>
              <a:t>	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64754" y="886813"/>
            <a:ext cx="9078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>
                <a:solidFill>
                  <a:schemeClr val="bg1"/>
                </a:solidFill>
              </a:rPr>
              <a:t>Buurtschap </a:t>
            </a:r>
            <a:r>
              <a:rPr lang="nl-NL" sz="6600" dirty="0" err="1">
                <a:solidFill>
                  <a:schemeClr val="bg1"/>
                </a:solidFill>
              </a:rPr>
              <a:t>Bovenstehuis</a:t>
            </a:r>
            <a:endParaRPr lang="nl-NL" sz="6600" dirty="0">
              <a:solidFill>
                <a:schemeClr val="bg1"/>
              </a:solidFill>
            </a:endParaRPr>
          </a:p>
          <a:p>
            <a:pPr algn="ctr"/>
            <a:r>
              <a:rPr lang="nl-NL" sz="6600" dirty="0">
                <a:solidFill>
                  <a:schemeClr val="accent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640987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886813"/>
            <a:ext cx="10882746" cy="3247797"/>
          </a:xfrm>
        </p:spPr>
        <p:txBody>
          <a:bodyPr>
            <a:normAutofit/>
          </a:bodyPr>
          <a:lstStyle/>
          <a:p>
            <a:pPr marL="7937" indent="0" algn="ctr">
              <a:buNone/>
            </a:pPr>
            <a:r>
              <a:rPr lang="nl-NL" sz="4400" b="1" dirty="0"/>
              <a:t>	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0312" y="210157"/>
            <a:ext cx="1181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Omgevingsaspecten| VOORSTEL</a:t>
            </a:r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662709" y="1245606"/>
            <a:ext cx="10882746" cy="406561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ym typeface="Wingdings" panose="05000000000000000000" pitchFamily="2" charset="2"/>
              </a:rPr>
              <a:t>Wegverkeerslawaai  keuzes maken in mobiliteitsvisie, nadenken over separate veiligheidsmaatregelen</a:t>
            </a:r>
          </a:p>
          <a:p>
            <a:r>
              <a:rPr lang="nl-NL" dirty="0"/>
              <a:t>Industrielawaai </a:t>
            </a:r>
            <a:r>
              <a:rPr lang="nl-NL" dirty="0">
                <a:sym typeface="Wingdings" panose="05000000000000000000" pitchFamily="2" charset="2"/>
              </a:rPr>
              <a:t> geen strengere normen of differentiatie, wel opnemen huidige ‘gemengd gebied’ norm onder omgevingswet</a:t>
            </a:r>
          </a:p>
          <a:p>
            <a:r>
              <a:rPr lang="nl-NL" dirty="0">
                <a:sym typeface="Wingdings" panose="05000000000000000000" pitchFamily="2" charset="2"/>
              </a:rPr>
              <a:t>Geur  keuzes maken in geurbeleid, worden overgenomen in </a:t>
            </a:r>
            <a:r>
              <a:rPr lang="nl-NL" dirty="0" err="1">
                <a:sym typeface="Wingdings" panose="05000000000000000000" pitchFamily="2" charset="2"/>
              </a:rPr>
              <a:t>kaderstellend</a:t>
            </a:r>
            <a:r>
              <a:rPr lang="nl-NL" dirty="0">
                <a:sym typeface="Wingdings" panose="05000000000000000000" pitchFamily="2" charset="2"/>
              </a:rPr>
              <a:t> plan </a:t>
            </a:r>
            <a:r>
              <a:rPr lang="nl-NL" dirty="0" err="1">
                <a:sym typeface="Wingdings" panose="05000000000000000000" pitchFamily="2" charset="2"/>
              </a:rPr>
              <a:t>Bovenstehuis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Luchtkwaliteit  WHO advieswaarde onhaalbaar, endotoxinenorm opnemen om te sturen op luchtkwaliteit </a:t>
            </a:r>
            <a:endParaRPr lang="nl-NL" dirty="0"/>
          </a:p>
          <a:p>
            <a:pPr marL="7937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372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886813"/>
            <a:ext cx="10882746" cy="3247797"/>
          </a:xfrm>
        </p:spPr>
        <p:txBody>
          <a:bodyPr>
            <a:normAutofit/>
          </a:bodyPr>
          <a:lstStyle/>
          <a:p>
            <a:pPr marL="7937" indent="0" algn="ctr">
              <a:buNone/>
            </a:pPr>
            <a:r>
              <a:rPr lang="nl-NL" sz="4400" b="1" dirty="0"/>
              <a:t>	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0312" y="210157"/>
            <a:ext cx="1181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Toekomst | Omgevingsgericht plan</a:t>
            </a:r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662709" y="1245606"/>
            <a:ext cx="10882746" cy="406561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Een </a:t>
            </a:r>
            <a:r>
              <a:rPr lang="nl-NL" dirty="0" err="1"/>
              <a:t>kaderstellend</a:t>
            </a:r>
            <a:r>
              <a:rPr lang="nl-NL" dirty="0"/>
              <a:t> plan – hoe ziet dat er uit?</a:t>
            </a:r>
          </a:p>
          <a:p>
            <a:r>
              <a:rPr lang="nl-NL" dirty="0"/>
              <a:t>Kwaliteit leefomgeving </a:t>
            </a:r>
            <a:r>
              <a:rPr lang="nl-NL" dirty="0" err="1"/>
              <a:t>Bovenstehuis</a:t>
            </a:r>
            <a:endParaRPr lang="nl-NL" dirty="0"/>
          </a:p>
          <a:p>
            <a:pPr lvl="1"/>
            <a:r>
              <a:rPr lang="nl-NL" sz="2600" dirty="0"/>
              <a:t>	- geluid</a:t>
            </a:r>
          </a:p>
          <a:p>
            <a:pPr lvl="1"/>
            <a:r>
              <a:rPr lang="nl-NL" sz="2600" dirty="0"/>
              <a:t>	- verkeer</a:t>
            </a:r>
          </a:p>
          <a:p>
            <a:pPr lvl="1"/>
            <a:r>
              <a:rPr lang="nl-NL" sz="2600" dirty="0"/>
              <a:t>	- geur</a:t>
            </a:r>
          </a:p>
          <a:p>
            <a:pPr lvl="1"/>
            <a:r>
              <a:rPr lang="nl-NL" sz="2600" dirty="0"/>
              <a:t>	- luchtkwaliteit</a:t>
            </a:r>
          </a:p>
          <a:p>
            <a:r>
              <a:rPr lang="nl-NL" dirty="0"/>
              <a:t>Mogelijkheden/ beleidsopties (inclusief resultaten </a:t>
            </a:r>
            <a:r>
              <a:rPr lang="nl-NL" dirty="0" err="1"/>
              <a:t>mentimeter</a:t>
            </a:r>
            <a:r>
              <a:rPr lang="nl-NL" dirty="0"/>
              <a:t> peiling in Buurtschap </a:t>
            </a:r>
            <a:r>
              <a:rPr lang="nl-NL" dirty="0" err="1"/>
              <a:t>Bovenstehuis</a:t>
            </a:r>
            <a:r>
              <a:rPr lang="nl-NL" dirty="0"/>
              <a:t>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4179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Terugkoppeling Buurtschap </a:t>
            </a:r>
            <a:r>
              <a:rPr lang="nl-NL" dirty="0" err="1"/>
              <a:t>Bovenstehuis</a:t>
            </a:r>
            <a:endParaRPr lang="nl-NL" dirty="0"/>
          </a:p>
          <a:p>
            <a:r>
              <a:rPr lang="nl-NL" dirty="0"/>
              <a:t>13 Juni: 	 	 College B&amp;W Omgevingsplan</a:t>
            </a:r>
          </a:p>
          <a:p>
            <a:r>
              <a:rPr lang="nl-NL" dirty="0"/>
              <a:t>                             Publicatie (</a:t>
            </a:r>
            <a:r>
              <a:rPr lang="nl-NL" dirty="0" err="1"/>
              <a:t>Wro</a:t>
            </a:r>
            <a:r>
              <a:rPr lang="nl-NL" dirty="0"/>
              <a:t>)</a:t>
            </a:r>
          </a:p>
          <a:p>
            <a:r>
              <a:rPr lang="nl-NL" dirty="0"/>
              <a:t>24 juni: 		 Deadline voorbereidingsbesluit (</a:t>
            </a:r>
            <a:r>
              <a:rPr lang="nl-NL" dirty="0" err="1"/>
              <a:t>Wro</a:t>
            </a:r>
            <a:r>
              <a:rPr lang="nl-NL" dirty="0"/>
              <a:t>)</a:t>
            </a:r>
          </a:p>
          <a:p>
            <a:r>
              <a:rPr lang="nl-NL" dirty="0"/>
              <a:t>Najaar 2023:	 Raadsbesluit inzake Omgevingsplan en 			                        Geurgebiedsvisie Boekel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690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709" y="1407428"/>
            <a:ext cx="10882746" cy="1324800"/>
          </a:xfrm>
        </p:spPr>
        <p:txBody>
          <a:bodyPr/>
          <a:lstStyle/>
          <a:p>
            <a:r>
              <a:rPr lang="nl-NL" dirty="0"/>
              <a:t>Bedankt voor jullie aandacht!</a:t>
            </a:r>
          </a:p>
        </p:txBody>
      </p:sp>
    </p:spTree>
    <p:extLst>
      <p:ext uri="{BB962C8B-B14F-4D97-AF65-F5344CB8AC3E}">
        <p14:creationId xmlns:p14="http://schemas.microsoft.com/office/powerpoint/2010/main" val="124008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886813"/>
            <a:ext cx="10882746" cy="3247797"/>
          </a:xfrm>
        </p:spPr>
        <p:txBody>
          <a:bodyPr>
            <a:normAutofit/>
          </a:bodyPr>
          <a:lstStyle/>
          <a:p>
            <a:pPr marL="7937" indent="0" algn="ctr">
              <a:buNone/>
            </a:pPr>
            <a:r>
              <a:rPr lang="nl-NL" sz="4400" b="1" dirty="0"/>
              <a:t>	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0312" y="210157"/>
            <a:ext cx="1181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Doel van vandaag</a:t>
            </a:r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662709" y="1245606"/>
            <a:ext cx="10882746" cy="40656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Terugkoppeling over de doorlopen stappen</a:t>
            </a:r>
          </a:p>
          <a:p>
            <a:r>
              <a:rPr lang="nl-NL" dirty="0"/>
              <a:t>Informeren over voorstel voor </a:t>
            </a:r>
            <a:r>
              <a:rPr lang="nl-NL" dirty="0" err="1"/>
              <a:t>kaderstellend</a:t>
            </a:r>
            <a:r>
              <a:rPr lang="nl-NL" dirty="0"/>
              <a:t> plan</a:t>
            </a:r>
          </a:p>
          <a:p>
            <a:endParaRPr lang="nl-NL" dirty="0"/>
          </a:p>
          <a:p>
            <a:r>
              <a:rPr lang="nl-NL" dirty="0"/>
              <a:t>Reguleren van het woon- en leefklimaat bij ontwikkelingen</a:t>
            </a:r>
          </a:p>
          <a:p>
            <a:r>
              <a:rPr lang="nl-NL" dirty="0"/>
              <a:t>Zorgen dat sprake is van een acceptabel woon- en leefklimaat binnen het gemengde buurtschap; mag niet verslechteren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273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709" y="224777"/>
            <a:ext cx="10882746" cy="1324800"/>
          </a:xfrm>
        </p:spPr>
        <p:txBody>
          <a:bodyPr>
            <a:normAutofit/>
          </a:bodyPr>
          <a:lstStyle/>
          <a:p>
            <a:r>
              <a:rPr lang="nl-NL" sz="4800" dirty="0"/>
              <a:t>Bepalen kaders kwaliteit leefomgeving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1757670"/>
            <a:ext cx="3306176" cy="3247797"/>
          </a:xfrm>
          <a:solidFill>
            <a:schemeClr val="accent3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7937" indent="0" algn="ctr">
              <a:buNone/>
            </a:pPr>
            <a:r>
              <a:rPr lang="nl-NL" b="1" dirty="0"/>
              <a:t>Gemengd gebied</a:t>
            </a:r>
          </a:p>
          <a:p>
            <a:pPr marL="7937" indent="0" algn="ctr">
              <a:buNone/>
            </a:pPr>
            <a:endParaRPr lang="nl-NL" b="1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239279" y="1757670"/>
            <a:ext cx="3306176" cy="3247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0" tIns="0" rIns="0" bIns="0" rtlCol="0">
            <a:normAutofit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 algn="ctr">
              <a:buFont typeface="Arial" panose="020B0604020202020204" pitchFamily="34" charset="0"/>
              <a:buNone/>
            </a:pPr>
            <a:r>
              <a:rPr lang="nl-NL" b="1" dirty="0"/>
              <a:t>Rustig wonen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450994" y="1757669"/>
            <a:ext cx="3306176" cy="32477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vert="horz" lIns="0" tIns="0" rIns="0" bIns="0" rtlCol="0">
            <a:normAutofit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 algn="ctr">
              <a:buFont typeface="Arial" panose="020B0604020202020204" pitchFamily="34" charset="0"/>
              <a:buNone/>
            </a:pPr>
            <a:r>
              <a:rPr lang="nl-NL" sz="6600" b="1" dirty="0"/>
              <a:t>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043990" y="5209674"/>
            <a:ext cx="6280484" cy="132343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571750" lvl="5" indent="-285750">
              <a:buFont typeface="Wingdings" panose="05000000000000000000" pitchFamily="2" charset="2"/>
              <a:buChar char="q"/>
            </a:pPr>
            <a:r>
              <a:rPr lang="nl-NL" sz="2000" b="1" dirty="0"/>
              <a:t>Geluid</a:t>
            </a:r>
          </a:p>
          <a:p>
            <a:pPr marL="2571750" lvl="5" indent="-285750">
              <a:buFont typeface="Wingdings" panose="05000000000000000000" pitchFamily="2" charset="2"/>
              <a:buChar char="q"/>
            </a:pPr>
            <a:r>
              <a:rPr lang="nl-NL" sz="2000" b="1" dirty="0"/>
              <a:t>Verkeer</a:t>
            </a:r>
          </a:p>
          <a:p>
            <a:pPr marL="2571750" lvl="5" indent="-285750">
              <a:buFont typeface="Wingdings" panose="05000000000000000000" pitchFamily="2" charset="2"/>
              <a:buChar char="q"/>
            </a:pPr>
            <a:r>
              <a:rPr lang="nl-NL" sz="2000" b="1" dirty="0"/>
              <a:t>Geur</a:t>
            </a:r>
          </a:p>
          <a:p>
            <a:pPr marL="2571750" lvl="5" indent="-285750">
              <a:buFont typeface="Wingdings" panose="05000000000000000000" pitchFamily="2" charset="2"/>
              <a:buChar char="q"/>
            </a:pPr>
            <a:r>
              <a:rPr lang="nl-NL" sz="2000" b="1" dirty="0"/>
              <a:t>Luchtkwaliteit</a:t>
            </a:r>
          </a:p>
        </p:txBody>
      </p:sp>
      <p:pic>
        <p:nvPicPr>
          <p:cNvPr id="9" name="Picture 4" descr="Flexibiliteit en bestuurlijke afwegingsruimte in de Omgevingswet, een  update - Omgevings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94" y="2631770"/>
            <a:ext cx="3199954" cy="20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JL-LINKS en -RECHTS 7"/>
          <p:cNvSpPr/>
          <p:nvPr/>
        </p:nvSpPr>
        <p:spPr>
          <a:xfrm>
            <a:off x="3016951" y="4343730"/>
            <a:ext cx="6280484" cy="661737"/>
          </a:xfrm>
          <a:prstGeom prst="leftRightArrow">
            <a:avLst/>
          </a:prstGeom>
          <a:solidFill>
            <a:srgbClr val="FFD03B"/>
          </a:solidFill>
          <a:ln w="38100">
            <a:solidFill>
              <a:schemeClr val="tx1">
                <a:alpha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021621" y="1393372"/>
            <a:ext cx="4164921" cy="5244244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73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709" y="886813"/>
            <a:ext cx="10882746" cy="3247797"/>
          </a:xfrm>
        </p:spPr>
        <p:txBody>
          <a:bodyPr>
            <a:normAutofit/>
          </a:bodyPr>
          <a:lstStyle/>
          <a:p>
            <a:pPr marL="7937" indent="0" algn="ctr">
              <a:buNone/>
            </a:pPr>
            <a:r>
              <a:rPr lang="nl-NL" sz="4400" b="1" dirty="0"/>
              <a:t>	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0312" y="210157"/>
            <a:ext cx="1181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Doel van </a:t>
            </a:r>
            <a:r>
              <a:rPr lang="nl-NL" sz="4400" dirty="0" err="1">
                <a:solidFill>
                  <a:schemeClr val="bg1"/>
                </a:solidFill>
              </a:rPr>
              <a:t>kaderstellend</a:t>
            </a:r>
            <a:r>
              <a:rPr lang="nl-NL" sz="4400" dirty="0">
                <a:solidFill>
                  <a:schemeClr val="bg1"/>
                </a:solidFill>
              </a:rPr>
              <a:t> plan</a:t>
            </a:r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662709" y="1245606"/>
            <a:ext cx="10882746" cy="40656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8775" indent="-35083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steemlettertype regulier"/>
              <a:buChar char="-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Reguleren van het woon- en leefklimaat bij ontwikkelingen</a:t>
            </a:r>
          </a:p>
          <a:p>
            <a:r>
              <a:rPr lang="nl-NL" dirty="0"/>
              <a:t>Zorgen dat sprake is van een acceptabel woon- en leefklimaat binnen het gemengde buurtschap; mag niet verslechteren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118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924129" y="517162"/>
            <a:ext cx="109449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>
                <a:solidFill>
                  <a:schemeClr val="bg1"/>
                </a:solidFill>
              </a:rPr>
              <a:t>Buurtschap </a:t>
            </a:r>
            <a:r>
              <a:rPr lang="nl-NL" sz="6600" dirty="0" err="1">
                <a:solidFill>
                  <a:schemeClr val="bg1"/>
                </a:solidFill>
              </a:rPr>
              <a:t>Bovenstehuis</a:t>
            </a:r>
            <a:endParaRPr lang="nl-NL" sz="6600" dirty="0">
              <a:solidFill>
                <a:schemeClr val="bg1"/>
              </a:solidFill>
            </a:endParaRPr>
          </a:p>
          <a:p>
            <a:pPr algn="ctr"/>
            <a:r>
              <a:rPr lang="nl-NL" sz="5400" dirty="0">
                <a:solidFill>
                  <a:schemeClr val="accent1"/>
                </a:solidFill>
              </a:rPr>
              <a:t>Toekomst | Kwaliteit leefomgeving</a:t>
            </a:r>
          </a:p>
          <a:p>
            <a:pPr marL="2571750" lvl="5" indent="-285750">
              <a:buFont typeface="Wingdings" panose="05000000000000000000" pitchFamily="2" charset="2"/>
              <a:buChar char="q"/>
            </a:pPr>
            <a:endParaRPr lang="nl-NL" sz="2000" dirty="0">
              <a:solidFill>
                <a:schemeClr val="bg1"/>
              </a:solidFill>
            </a:endParaRPr>
          </a:p>
          <a:p>
            <a:pPr marL="2571750" lvl="5" indent="-285750">
              <a:buFont typeface="Wingdings" panose="05000000000000000000" pitchFamily="2" charset="2"/>
              <a:buChar char="q"/>
            </a:pPr>
            <a:r>
              <a:rPr lang="nl-NL" sz="4000" dirty="0">
                <a:solidFill>
                  <a:schemeClr val="bg1"/>
                </a:solidFill>
              </a:rPr>
              <a:t> Verkeer</a:t>
            </a:r>
          </a:p>
          <a:p>
            <a:pPr marL="2571750" lvl="5" indent="-285750">
              <a:buFont typeface="Wingdings" panose="05000000000000000000" pitchFamily="2" charset="2"/>
              <a:buChar char="q"/>
            </a:pPr>
            <a:r>
              <a:rPr lang="nl-NL" sz="4000" dirty="0">
                <a:solidFill>
                  <a:schemeClr val="bg1"/>
                </a:solidFill>
              </a:rPr>
              <a:t> Geluid</a:t>
            </a:r>
          </a:p>
          <a:p>
            <a:pPr marL="2571750" lvl="5" indent="-285750">
              <a:buFont typeface="Wingdings" panose="05000000000000000000" pitchFamily="2" charset="2"/>
              <a:buChar char="q"/>
            </a:pPr>
            <a:r>
              <a:rPr lang="nl-NL" sz="4000" dirty="0">
                <a:solidFill>
                  <a:schemeClr val="bg1"/>
                </a:solidFill>
              </a:rPr>
              <a:t> Geur		</a:t>
            </a:r>
          </a:p>
          <a:p>
            <a:pPr marL="2571750" lvl="5" indent="-285750">
              <a:buFont typeface="Wingdings" panose="05000000000000000000" pitchFamily="2" charset="2"/>
              <a:buChar char="q"/>
            </a:pPr>
            <a:r>
              <a:rPr lang="nl-NL" sz="4000" dirty="0">
                <a:solidFill>
                  <a:schemeClr val="bg1"/>
                </a:solidFill>
              </a:rPr>
              <a:t> Luchtkwaliteit</a:t>
            </a:r>
          </a:p>
        </p:txBody>
      </p:sp>
    </p:spTree>
    <p:extLst>
      <p:ext uri="{BB962C8B-B14F-4D97-AF65-F5344CB8AC3E}">
        <p14:creationId xmlns:p14="http://schemas.microsoft.com/office/powerpoint/2010/main" val="320820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17" y="1027611"/>
            <a:ext cx="4487367" cy="58695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709" y="229023"/>
            <a:ext cx="10882746" cy="93236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3600" dirty="0"/>
              <a:t>Verkeer </a:t>
            </a:r>
            <a:br>
              <a:rPr lang="nl-NL" sz="3600" dirty="0"/>
            </a:br>
            <a:r>
              <a:rPr lang="nl-NL" sz="2800" dirty="0"/>
              <a:t>Wegverkeerslawaai |Huidige situatie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93" y="1184364"/>
            <a:ext cx="4646658" cy="55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00427"/>
      </p:ext>
    </p:extLst>
  </p:cSld>
  <p:clrMapOvr>
    <a:masterClrMapping/>
  </p:clrMapOvr>
</p:sld>
</file>

<file path=ppt/theme/theme1.xml><?xml version="1.0" encoding="utf-8"?>
<a:theme xmlns:a="http://schemas.openxmlformats.org/drawingml/2006/main" name="Poueeroyen Tonnaer">
  <a:themeElements>
    <a:clrScheme name="Pouderoyen Tonnaer">
      <a:dk1>
        <a:srgbClr val="000000"/>
      </a:dk1>
      <a:lt1>
        <a:srgbClr val="FFFFFF"/>
      </a:lt1>
      <a:dk2>
        <a:srgbClr val="008DA3"/>
      </a:dk2>
      <a:lt2>
        <a:srgbClr val="76C648"/>
      </a:lt2>
      <a:accent1>
        <a:srgbClr val="AAD05E"/>
      </a:accent1>
      <a:accent2>
        <a:srgbClr val="92C3CB"/>
      </a:accent2>
      <a:accent3>
        <a:srgbClr val="004858"/>
      </a:accent3>
      <a:accent4>
        <a:srgbClr val="388D00"/>
      </a:accent4>
      <a:accent5>
        <a:srgbClr val="FF9440"/>
      </a:accent5>
      <a:accent6>
        <a:srgbClr val="631A1A"/>
      </a:accent6>
      <a:hlink>
        <a:srgbClr val="004858"/>
      </a:hlink>
      <a:folHlink>
        <a:srgbClr val="76C6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</TotalTime>
  <Words>1618</Words>
  <Application>Microsoft Office PowerPoint</Application>
  <PresentationFormat>Breedbeeld</PresentationFormat>
  <Paragraphs>293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6" baseType="lpstr">
      <vt:lpstr>Arial</vt:lpstr>
      <vt:lpstr>Calibri</vt:lpstr>
      <vt:lpstr>Systeemlettertype regulier</vt:lpstr>
      <vt:lpstr>Wingdings</vt:lpstr>
      <vt:lpstr>Poueeroyen Tonnaer</vt:lpstr>
      <vt:lpstr> Werken aan toekomstbeeld buurtschap Bovenstehuis Boekel </vt:lpstr>
      <vt:lpstr>Programma Omgevingsgericht plan buurtschap Bovenstehuis, Boekel</vt:lpstr>
      <vt:lpstr>Terugblik</vt:lpstr>
      <vt:lpstr>PowerPoint-presentatie</vt:lpstr>
      <vt:lpstr>PowerPoint-presentatie</vt:lpstr>
      <vt:lpstr>Bepalen kaders kwaliteit leefomgeving </vt:lpstr>
      <vt:lpstr>PowerPoint-presentatie</vt:lpstr>
      <vt:lpstr>PowerPoint-presentatie</vt:lpstr>
      <vt:lpstr>Verkeer  Wegverkeerslawaai |Huidige situatie </vt:lpstr>
      <vt:lpstr>Verkeer  Wegverkeerslawaai | autonome ontwikkeling met ´randweg´ en ´de Burgt´</vt:lpstr>
      <vt:lpstr>Verkeer | Tussenconclusie </vt:lpstr>
      <vt:lpstr>Verkeer |Conclusies uit analyse </vt:lpstr>
      <vt:lpstr>Welke omgevingswaarde het belangrijkst? </vt:lpstr>
      <vt:lpstr>Mentimeter </vt:lpstr>
      <vt:lpstr>Verkeer  </vt:lpstr>
      <vt:lpstr>PowerPoint-presentatie</vt:lpstr>
      <vt:lpstr>Geluid en industrielawaai Methode </vt:lpstr>
      <vt:lpstr>PowerPoint-presentatie</vt:lpstr>
      <vt:lpstr>Geluid (industrielawaai) | Beleidsopties</vt:lpstr>
      <vt:lpstr>Geluid |Differentiëren binnen gebied </vt:lpstr>
      <vt:lpstr>Mentimeter resultaat</vt:lpstr>
      <vt:lpstr>Geluidsnormen - industrielawaai</vt:lpstr>
      <vt:lpstr>PowerPoint-presentatie</vt:lpstr>
      <vt:lpstr>PowerPoint-presentatie</vt:lpstr>
      <vt:lpstr>Pauze</vt:lpstr>
      <vt:lpstr>PowerPoint-presentatie</vt:lpstr>
      <vt:lpstr>Geur |Beleidsopties</vt:lpstr>
      <vt:lpstr>Mentimeter</vt:lpstr>
      <vt:lpstr>PowerPoint-presentatie</vt:lpstr>
      <vt:lpstr>PowerPoint-presentatie</vt:lpstr>
      <vt:lpstr>Luchtkwaliteit | fijnstof</vt:lpstr>
      <vt:lpstr>Luchtkwaliteit | fijnstof</vt:lpstr>
      <vt:lpstr>Luchtkwaliteit | Endotoxine</vt:lpstr>
      <vt:lpstr>Luchtkwaliteit | Beleidsopties</vt:lpstr>
      <vt:lpstr>Luchtkwaliteit |Opnemen endotoxine norm </vt:lpstr>
      <vt:lpstr>Mentimeter</vt:lpstr>
      <vt:lpstr>PowerPoint-presentatie</vt:lpstr>
      <vt:lpstr>PowerPoint-presentatie</vt:lpstr>
      <vt:lpstr>PowerPoint-presentatie</vt:lpstr>
      <vt:lpstr>Vervolg</vt:lpstr>
      <vt:lpstr>Bedankt voor jullie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Jochen Lennertz</dc:creator>
  <cp:lastModifiedBy>Wilma Hermans - van der Linden</cp:lastModifiedBy>
  <cp:revision>208</cp:revision>
  <cp:lastPrinted>2023-02-16T08:29:59Z</cp:lastPrinted>
  <dcterms:created xsi:type="dcterms:W3CDTF">2020-03-13T10:19:31Z</dcterms:created>
  <dcterms:modified xsi:type="dcterms:W3CDTF">2023-07-11T07:07:11Z</dcterms:modified>
</cp:coreProperties>
</file>